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1" r:id="rId4"/>
    <p:sldId id="270" r:id="rId5"/>
    <p:sldId id="261" r:id="rId6"/>
    <p:sldId id="272" r:id="rId7"/>
    <p:sldId id="274" r:id="rId8"/>
    <p:sldId id="260" r:id="rId9"/>
    <p:sldId id="27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80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915A-3698-4F44-A296-3B7839F55DE0}" type="datetimeFigureOut">
              <a:rPr lang="ru-RU" smtClean="0"/>
              <a:pPr/>
              <a:t>03.01.2020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A2FD2-414B-4A3D-888A-F143C11F0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915A-3698-4F44-A296-3B7839F55DE0}" type="datetimeFigureOut">
              <a:rPr lang="ru-RU" smtClean="0"/>
              <a:pPr/>
              <a:t>03.01.2020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A2FD2-414B-4A3D-888A-F143C11F0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915A-3698-4F44-A296-3B7839F55DE0}" type="datetimeFigureOut">
              <a:rPr lang="ru-RU" smtClean="0"/>
              <a:pPr/>
              <a:t>03.01.2020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A2FD2-414B-4A3D-888A-F143C11F0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915A-3698-4F44-A296-3B7839F55DE0}" type="datetimeFigureOut">
              <a:rPr lang="ru-RU" smtClean="0"/>
              <a:pPr/>
              <a:t>03.01.2020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A2FD2-414B-4A3D-888A-F143C11F0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915A-3698-4F44-A296-3B7839F55DE0}" type="datetimeFigureOut">
              <a:rPr lang="ru-RU" smtClean="0"/>
              <a:pPr/>
              <a:t>03.01.2020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A2FD2-414B-4A3D-888A-F143C11F0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915A-3698-4F44-A296-3B7839F55DE0}" type="datetimeFigureOut">
              <a:rPr lang="ru-RU" smtClean="0"/>
              <a:pPr/>
              <a:t>03.01.2020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A2FD2-414B-4A3D-888A-F143C11F0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915A-3698-4F44-A296-3B7839F55DE0}" type="datetimeFigureOut">
              <a:rPr lang="ru-RU" smtClean="0"/>
              <a:pPr/>
              <a:t>03.01.2020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A2FD2-414B-4A3D-888A-F143C11F0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915A-3698-4F44-A296-3B7839F55DE0}" type="datetimeFigureOut">
              <a:rPr lang="ru-RU" smtClean="0"/>
              <a:pPr/>
              <a:t>03.01.2020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A2FD2-414B-4A3D-888A-F143C11F0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915A-3698-4F44-A296-3B7839F55DE0}" type="datetimeFigureOut">
              <a:rPr lang="ru-RU" smtClean="0"/>
              <a:pPr/>
              <a:t>03.01.2020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A2FD2-414B-4A3D-888A-F143C11F0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915A-3698-4F44-A296-3B7839F55DE0}" type="datetimeFigureOut">
              <a:rPr lang="ru-RU" smtClean="0"/>
              <a:pPr/>
              <a:t>03.01.2020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A2FD2-414B-4A3D-888A-F143C11F0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915A-3698-4F44-A296-3B7839F55DE0}" type="datetimeFigureOut">
              <a:rPr lang="ru-RU" smtClean="0"/>
              <a:pPr/>
              <a:t>03.01.2020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A2FD2-414B-4A3D-888A-F143C11F0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915A-3698-4F44-A296-3B7839F55DE0}" type="datetimeFigureOut">
              <a:rPr lang="ru-RU" smtClean="0"/>
              <a:pPr/>
              <a:t>03.01.2020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A2FD2-414B-4A3D-888A-F143C11F0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8"/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11" Type="http://schemas.openxmlformats.org/officeDocument/2006/relationships/image" Target="../media/image13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908720"/>
            <a:ext cx="6480720" cy="1542033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Georgia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Georgia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Georgia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Georgia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Georgia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Georgia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Georgia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«Детский сад №8</a:t>
            </a:r>
            <a:r>
              <a:rPr lang="ru-RU" sz="2400" b="1" i="1" dirty="0" smtClean="0">
                <a:latin typeface="Georgia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Georgia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Georgia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Georgia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Georgia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Georgia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996952"/>
            <a:ext cx="7488832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«ЗВЁЗДОЧКА»</a:t>
            </a:r>
            <a:r>
              <a:rPr lang="ru-RU" sz="5400" b="1" i="1" dirty="0" smtClean="0">
                <a:solidFill>
                  <a:srgbClr val="0000FF"/>
                </a:solidFill>
                <a:latin typeface="Georgia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i="1" dirty="0" smtClean="0">
                <a:solidFill>
                  <a:srgbClr val="0000CC"/>
                </a:solidFill>
                <a:latin typeface="Georgia" pitchFamily="18" charset="0"/>
                <a:cs typeface="Times New Roman" pitchFamily="18" charset="0"/>
              </a:rPr>
              <a:t>города Алатыря </a:t>
            </a:r>
            <a:br>
              <a:rPr lang="ru-RU" sz="2400" b="1" i="1" dirty="0" smtClean="0">
                <a:solidFill>
                  <a:srgbClr val="0000CC"/>
                </a:solidFill>
                <a:latin typeface="Georgia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00CC"/>
                </a:solidFill>
                <a:latin typeface="Georgia" pitchFamily="18" charset="0"/>
                <a:cs typeface="Times New Roman" pitchFamily="18" charset="0"/>
              </a:rPr>
              <a:t>Чувашской Республики</a:t>
            </a:r>
          </a:p>
          <a:p>
            <a:pPr algn="ctr"/>
            <a:r>
              <a:rPr lang="ru-RU" sz="2400" b="1" i="1" cap="none" spc="0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2020 год</a:t>
            </a:r>
            <a:endParaRPr lang="ru-RU" sz="6000" b="1" cap="none" spc="0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244" name="AutoShape 4" descr="https://cdn2.static1-sima-land.com/items/3926737/0/700-n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6" name="Picture 6" descr="https://cdn2.static1-sima-land.com/items/3926737/0/700-nw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3286845"/>
            <a:ext cx="3922773" cy="3571155"/>
          </a:xfrm>
          <a:prstGeom prst="rect">
            <a:avLst/>
          </a:prstGeom>
          <a:noFill/>
        </p:spPr>
      </p:pic>
      <p:pic>
        <p:nvPicPr>
          <p:cNvPr id="6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15761">
            <a:off x="7025712" y="4079116"/>
            <a:ext cx="1414353" cy="1440160"/>
          </a:xfrm>
          <a:prstGeom prst="rect">
            <a:avLst/>
          </a:prstGeom>
          <a:noFill/>
        </p:spPr>
      </p:pic>
      <p:pic>
        <p:nvPicPr>
          <p:cNvPr id="7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15761">
            <a:off x="472984" y="1846868"/>
            <a:ext cx="1414353" cy="1440160"/>
          </a:xfrm>
          <a:prstGeom prst="rect">
            <a:avLst/>
          </a:prstGeom>
          <a:noFill/>
        </p:spPr>
      </p:pic>
      <p:pic>
        <p:nvPicPr>
          <p:cNvPr id="8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15761">
            <a:off x="7109328" y="2579930"/>
            <a:ext cx="842771" cy="858149"/>
          </a:xfrm>
          <a:prstGeom prst="rect">
            <a:avLst/>
          </a:prstGeom>
          <a:noFill/>
        </p:spPr>
      </p:pic>
      <p:pic>
        <p:nvPicPr>
          <p:cNvPr id="9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45258">
            <a:off x="3981165" y="4824723"/>
            <a:ext cx="1223091" cy="12454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_DSC01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16632"/>
            <a:ext cx="6587836" cy="4393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4" name="Picture 2" descr="C:\Users\звезда\Desktop\Н.Г\20191223_172429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5220072" y="3140968"/>
            <a:ext cx="3573016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C:\Users\звезда\Desktop\Н.Г\20191223_172543.jpg"/>
          <p:cNvPicPr>
            <a:picLocks noChangeAspect="1" noChangeArrowheads="1"/>
          </p:cNvPicPr>
          <p:nvPr/>
        </p:nvPicPr>
        <p:blipFill>
          <a:blip r:embed="rId5" cstate="print"/>
          <a:srcRect l="28424" r="21652"/>
          <a:stretch>
            <a:fillRect/>
          </a:stretch>
        </p:blipFill>
        <p:spPr bwMode="auto">
          <a:xfrm>
            <a:off x="7380312" y="260648"/>
            <a:ext cx="1368152" cy="2740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 descr="https://rai-mebel.ru/sites/default/files/newsimg/transparent_christmas_pine_garland_with_gold_bells_clipar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861048"/>
            <a:ext cx="5004048" cy="1498103"/>
          </a:xfrm>
          <a:prstGeom prst="rect">
            <a:avLst/>
          </a:prstGeom>
          <a:noFill/>
        </p:spPr>
      </p:pic>
      <p:pic>
        <p:nvPicPr>
          <p:cNvPr id="9222" name="Picture 6" descr="http://effects1.ru/pozdrav/novyj-god/s_novym_godom-1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893833"/>
            <a:ext cx="5148064" cy="1964167"/>
          </a:xfrm>
          <a:prstGeom prst="rect">
            <a:avLst/>
          </a:prstGeom>
          <a:noFill/>
        </p:spPr>
      </p:pic>
      <p:pic>
        <p:nvPicPr>
          <p:cNvPr id="9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758036">
            <a:off x="4904622" y="446606"/>
            <a:ext cx="1103416" cy="1123549"/>
          </a:xfrm>
          <a:prstGeom prst="rect">
            <a:avLst/>
          </a:prstGeom>
          <a:noFill/>
        </p:spPr>
      </p:pic>
      <p:pic>
        <p:nvPicPr>
          <p:cNvPr id="10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815761">
            <a:off x="612285" y="331729"/>
            <a:ext cx="688305" cy="700864"/>
          </a:xfrm>
          <a:prstGeom prst="rect">
            <a:avLst/>
          </a:prstGeom>
          <a:noFill/>
        </p:spPr>
      </p:pic>
      <p:pic>
        <p:nvPicPr>
          <p:cNvPr id="11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15761">
            <a:off x="1586496" y="514622"/>
            <a:ext cx="367487" cy="3741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звезда\Desktop\Н.Г\20191223_1726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8640"/>
            <a:ext cx="4038600" cy="403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3" name="Picture 3" descr="C:\Users\звезда\Desktop\Н.Г\20191223_1727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4038600" cy="403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5" name="Picture 5" descr="https://www.amic.ru/project/all/tilda/Elka2019/img/b0caca848ba8303648b11ae095c19d9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45236"/>
            <a:ext cx="9144000" cy="3912764"/>
          </a:xfrm>
          <a:prstGeom prst="rect">
            <a:avLst/>
          </a:prstGeom>
          <a:noFill/>
        </p:spPr>
      </p:pic>
      <p:pic>
        <p:nvPicPr>
          <p:cNvPr id="25606" name="Picture 6" descr="C:\Users\звезда\Desktop\Н.Г\20191223_1726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708920"/>
            <a:ext cx="3861048" cy="3861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звезда\Desktop\Н.Г\20191223_1725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10000"/>
          </a:blip>
          <a:srcRect t="11769" b="35728"/>
          <a:stretch>
            <a:fillRect/>
          </a:stretch>
        </p:blipFill>
        <p:spPr bwMode="auto">
          <a:xfrm>
            <a:off x="251520" y="1412776"/>
            <a:ext cx="8640475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http://daru-vam-otkritku.ru/wp-content/uploads/2017/12/%D0%B7%D0%B0%D0%B3%D1%80%D1%83%D0%B6%D0%B5%D0%BD%D0%BE-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60648"/>
            <a:ext cx="6192688" cy="1327005"/>
          </a:xfrm>
          <a:prstGeom prst="rect">
            <a:avLst/>
          </a:prstGeom>
          <a:noFill/>
        </p:spPr>
      </p:pic>
      <p:pic>
        <p:nvPicPr>
          <p:cNvPr id="4" name="Picture 3" descr="https://cdn.pixabay.com/photo/2014/12/22/00/05/trees-576751_128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53136"/>
            <a:ext cx="3828571" cy="20608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_DSC007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31990" r="12737"/>
          <a:stretch>
            <a:fillRect/>
          </a:stretch>
        </p:blipFill>
        <p:spPr>
          <a:xfrm>
            <a:off x="5148064" y="188640"/>
            <a:ext cx="3761181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C:\Users\звезда\Desktop\Н.Г\20191223_1730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b="17722"/>
          <a:stretch>
            <a:fillRect/>
          </a:stretch>
        </p:blipFill>
        <p:spPr bwMode="auto">
          <a:xfrm>
            <a:off x="251520" y="188640"/>
            <a:ext cx="3914335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 descr="https://cdn2.static1-sima-land.com/items/3926738/0/700-nw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4077072"/>
            <a:ext cx="2664296" cy="2664296"/>
          </a:xfrm>
          <a:prstGeom prst="rect">
            <a:avLst/>
          </a:prstGeom>
          <a:noFill/>
        </p:spPr>
      </p:pic>
      <p:pic>
        <p:nvPicPr>
          <p:cNvPr id="7172" name="Picture 4" descr="https://cdn2.static1-sima-land.com/items/3926725/0/700-nw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372200" y="4005064"/>
            <a:ext cx="2448272" cy="2676898"/>
          </a:xfrm>
          <a:prstGeom prst="rect">
            <a:avLst/>
          </a:prstGeom>
          <a:noFill/>
        </p:spPr>
      </p:pic>
      <p:pic>
        <p:nvPicPr>
          <p:cNvPr id="7173" name="Picture 5" descr="C:\Users\звезда\Desktop\Н.Г\20191223_173602.jpg"/>
          <p:cNvPicPr>
            <a:picLocks noChangeAspect="1" noChangeArrowheads="1"/>
          </p:cNvPicPr>
          <p:nvPr/>
        </p:nvPicPr>
        <p:blipFill>
          <a:blip r:embed="rId7" cstate="print"/>
          <a:srcRect l="8227" t="28013" r="11558" b="30852"/>
          <a:stretch>
            <a:fillRect/>
          </a:stretch>
        </p:blipFill>
        <p:spPr bwMode="auto">
          <a:xfrm rot="5400000">
            <a:off x="2375756" y="4545124"/>
            <a:ext cx="2808312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 descr="C:\Users\звезда\Desktop\Н.Г\20191223_173532.jpg"/>
          <p:cNvPicPr>
            <a:picLocks noChangeAspect="1" noChangeArrowheads="1"/>
          </p:cNvPicPr>
          <p:nvPr/>
        </p:nvPicPr>
        <p:blipFill>
          <a:blip r:embed="rId8" cstate="print"/>
          <a:srcRect l="21650" t="11151" r="31100"/>
          <a:stretch>
            <a:fillRect/>
          </a:stretch>
        </p:blipFill>
        <p:spPr bwMode="auto">
          <a:xfrm>
            <a:off x="4716016" y="3852439"/>
            <a:ext cx="1512168" cy="2843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звезда\Desktop\Н.Г\Новые фото\IMG_20191224_161829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323528" y="260648"/>
            <a:ext cx="223224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звезда\Desktop\Н.Г\Новые фото\IMG_20191224_161610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18240" t="17033" r="33580" b="10940"/>
          <a:stretch>
            <a:fillRect/>
          </a:stretch>
        </p:blipFill>
        <p:spPr bwMode="auto">
          <a:xfrm>
            <a:off x="7452320" y="1700808"/>
            <a:ext cx="1477137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одержимое 6" descr="_DSC0084.JPG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 contrast="30000"/>
          </a:blip>
          <a:srcRect l="16303" r="5245" b="15385"/>
          <a:stretch>
            <a:fillRect/>
          </a:stretch>
        </p:blipFill>
        <p:spPr>
          <a:xfrm flipH="1">
            <a:off x="2699792" y="260648"/>
            <a:ext cx="451428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7" name="Picture 3" descr="C:\Users\звезда\Desktop\Н.Г\20191223_1730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 b="17982"/>
          <a:stretch>
            <a:fillRect/>
          </a:stretch>
        </p:blipFill>
        <p:spPr bwMode="auto">
          <a:xfrm>
            <a:off x="2627784" y="3645024"/>
            <a:ext cx="3888432" cy="3012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Содержимое 7" descr="_DSC0077.JPG"/>
          <p:cNvPicPr>
            <a:picLocks noChangeAspect="1"/>
          </p:cNvPicPr>
          <p:nvPr/>
        </p:nvPicPr>
        <p:blipFill>
          <a:blip r:embed="rId7" cstate="print"/>
          <a:srcRect l="12569" t="15876" r="60971" b="16651"/>
          <a:stretch>
            <a:fillRect/>
          </a:stretch>
        </p:blipFill>
        <p:spPr>
          <a:xfrm>
            <a:off x="467544" y="3645024"/>
            <a:ext cx="1728192" cy="2937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Содержимое 7" descr="_DSC0077.JPG"/>
          <p:cNvPicPr>
            <a:picLocks noChangeAspect="1"/>
          </p:cNvPicPr>
          <p:nvPr/>
        </p:nvPicPr>
        <p:blipFill>
          <a:blip r:embed="rId7" cstate="print"/>
          <a:srcRect l="58212" t="21374" r="19297" b="15121"/>
          <a:stretch>
            <a:fillRect/>
          </a:stretch>
        </p:blipFill>
        <p:spPr>
          <a:xfrm>
            <a:off x="6948264" y="3717032"/>
            <a:ext cx="1656184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9" name="Picture 5" descr="https://cdn2.static1-sima-land.com/items/3925366/0/160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455"/>
          <a:stretch>
            <a:fillRect/>
          </a:stretch>
        </p:blipFill>
        <p:spPr bwMode="auto">
          <a:xfrm>
            <a:off x="7380312" y="116632"/>
            <a:ext cx="1512168" cy="1429686"/>
          </a:xfrm>
          <a:prstGeom prst="rect">
            <a:avLst/>
          </a:prstGeom>
          <a:noFill/>
        </p:spPr>
      </p:pic>
      <p:pic>
        <p:nvPicPr>
          <p:cNvPr id="1033" name="Picture 9" descr="https://fsd.multiurok.ru/html/2019/04/08/s_5cab3929972c7/1134750_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776" y="116632"/>
            <a:ext cx="1368152" cy="1452014"/>
          </a:xfrm>
          <a:prstGeom prst="rect">
            <a:avLst/>
          </a:prstGeom>
          <a:noFill/>
        </p:spPr>
      </p:pic>
      <p:pic>
        <p:nvPicPr>
          <p:cNvPr id="13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15761">
            <a:off x="4424891" y="472013"/>
            <a:ext cx="652168" cy="664068"/>
          </a:xfrm>
          <a:prstGeom prst="rect">
            <a:avLst/>
          </a:prstGeom>
          <a:noFill/>
        </p:spPr>
      </p:pic>
      <p:pic>
        <p:nvPicPr>
          <p:cNvPr id="14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815761">
            <a:off x="5114888" y="2746870"/>
            <a:ext cx="367487" cy="3741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C:\Users\звезда\Desktop\Н.Г\20191223_173749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b="52100"/>
          <a:stretch>
            <a:fillRect/>
          </a:stretch>
        </p:blipFill>
        <p:spPr bwMode="auto">
          <a:xfrm>
            <a:off x="3995936" y="188640"/>
            <a:ext cx="4869160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6" name="Picture 4" descr="C:\Users\звезда\Desktop\Н.Г\20191223_1736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lum bright="10000"/>
          </a:blip>
          <a:srcRect b="19765"/>
          <a:stretch>
            <a:fillRect/>
          </a:stretch>
        </p:blipFill>
        <p:spPr bwMode="auto">
          <a:xfrm>
            <a:off x="323528" y="260648"/>
            <a:ext cx="3312368" cy="2657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7" name="Picture 5" descr="C:\Users\звезда\Desktop\Н.Г\20191223_173718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 l="17929" b="48950"/>
          <a:stretch>
            <a:fillRect/>
          </a:stretch>
        </p:blipFill>
        <p:spPr bwMode="auto">
          <a:xfrm>
            <a:off x="251520" y="3789040"/>
            <a:ext cx="4536504" cy="2821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680" name="AutoShape 8" descr="https://news.ngs.ru/longread/66302218/images/tild6632-3632-4562-b066-316464393334__snow-2567530_960_72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звезда\Desktop\Н.Г\Новые фото\IMG_20191224_170436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932040" y="3645024"/>
            <a:ext cx="4104456" cy="3078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8" name="Picture 10" descr="https://i.artfile.me/wallpaper/24-12-2017/5628x2095/prazdnichnye-vektornaya-grafika--novyj-g-12847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2420888"/>
            <a:ext cx="7774116" cy="2808312"/>
          </a:xfrm>
          <a:prstGeom prst="rect">
            <a:avLst/>
          </a:prstGeom>
          <a:noFill/>
        </p:spPr>
      </p:pic>
      <p:pic>
        <p:nvPicPr>
          <p:cNvPr id="13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815761">
            <a:off x="3641335" y="146060"/>
            <a:ext cx="1414353" cy="1440160"/>
          </a:xfrm>
          <a:prstGeom prst="rect">
            <a:avLst/>
          </a:prstGeom>
          <a:noFill/>
        </p:spPr>
      </p:pic>
      <p:pic>
        <p:nvPicPr>
          <p:cNvPr id="14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815761">
            <a:off x="6342637" y="5917117"/>
            <a:ext cx="1083109" cy="11028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звезда\Desktop\Н.Г\Новые фото\IMG_20191224_162707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3288" b="23279"/>
          <a:stretch>
            <a:fillRect/>
          </a:stretch>
        </p:blipFill>
        <p:spPr bwMode="auto">
          <a:xfrm>
            <a:off x="4788024" y="260648"/>
            <a:ext cx="4235963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Содержимое 10" descr="_DSC0022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lum bright="30000" contrast="30000"/>
          </a:blip>
          <a:srcRect l="12744" t="44929" r="46705" b="9886"/>
          <a:stretch>
            <a:fillRect/>
          </a:stretch>
        </p:blipFill>
        <p:spPr>
          <a:xfrm>
            <a:off x="179512" y="188640"/>
            <a:ext cx="4362023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звезда\Desktop\Н.Г\20191223_173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b="19765"/>
          <a:stretch>
            <a:fillRect/>
          </a:stretch>
        </p:blipFill>
        <p:spPr bwMode="auto">
          <a:xfrm>
            <a:off x="4788024" y="3356992"/>
            <a:ext cx="4157672" cy="3335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C:\Users\звезда\Desktop\Н.Г\Новые фото\IMG-20191224-WA0000.jpg"/>
          <p:cNvPicPr>
            <a:picLocks noChangeAspect="1" noChangeArrowheads="1"/>
          </p:cNvPicPr>
          <p:nvPr/>
        </p:nvPicPr>
        <p:blipFill>
          <a:blip r:embed="rId6" cstate="print"/>
          <a:srcRect l="9913" t="27300" b="17051"/>
          <a:stretch>
            <a:fillRect/>
          </a:stretch>
        </p:blipFill>
        <p:spPr bwMode="auto">
          <a:xfrm>
            <a:off x="827584" y="3645024"/>
            <a:ext cx="3528392" cy="2939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9" name="Picture 5" descr="https://avatars.mds.yandex.net/get-pdb/1525524/875b8d8c-a4d2-46df-97c8-9a488cfe51ef/s12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417840"/>
            <a:ext cx="2880320" cy="1440160"/>
          </a:xfrm>
          <a:prstGeom prst="rect">
            <a:avLst/>
          </a:prstGeom>
          <a:noFill/>
        </p:spPr>
      </p:pic>
      <p:pic>
        <p:nvPicPr>
          <p:cNvPr id="12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815761">
            <a:off x="4680845" y="106373"/>
            <a:ext cx="1030047" cy="1048842"/>
          </a:xfrm>
          <a:prstGeom prst="rect">
            <a:avLst/>
          </a:prstGeom>
          <a:noFill/>
        </p:spPr>
      </p:pic>
      <p:pic>
        <p:nvPicPr>
          <p:cNvPr id="13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715025">
            <a:off x="4797435" y="3220537"/>
            <a:ext cx="770500" cy="784559"/>
          </a:xfrm>
          <a:prstGeom prst="rect">
            <a:avLst/>
          </a:prstGeom>
          <a:noFill/>
        </p:spPr>
      </p:pic>
      <p:pic>
        <p:nvPicPr>
          <p:cNvPr id="14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15761">
            <a:off x="4765822" y="4053738"/>
            <a:ext cx="471331" cy="479931"/>
          </a:xfrm>
          <a:prstGeom prst="rect">
            <a:avLst/>
          </a:prstGeom>
          <a:noFill/>
        </p:spPr>
      </p:pic>
      <p:pic>
        <p:nvPicPr>
          <p:cNvPr id="15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815761">
            <a:off x="5480565" y="3904506"/>
            <a:ext cx="420828" cy="428507"/>
          </a:xfrm>
          <a:prstGeom prst="rect">
            <a:avLst/>
          </a:prstGeom>
          <a:noFill/>
        </p:spPr>
      </p:pic>
      <p:pic>
        <p:nvPicPr>
          <p:cNvPr id="16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815761">
            <a:off x="8503145" y="2102590"/>
            <a:ext cx="404204" cy="411579"/>
          </a:xfrm>
          <a:prstGeom prst="rect">
            <a:avLst/>
          </a:prstGeom>
          <a:noFill/>
        </p:spPr>
      </p:pic>
      <p:pic>
        <p:nvPicPr>
          <p:cNvPr id="17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815761">
            <a:off x="7925324" y="2604929"/>
            <a:ext cx="387580" cy="394652"/>
          </a:xfrm>
          <a:prstGeom prst="rect">
            <a:avLst/>
          </a:prstGeom>
          <a:noFill/>
        </p:spPr>
      </p:pic>
      <p:pic>
        <p:nvPicPr>
          <p:cNvPr id="18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815761">
            <a:off x="8440259" y="2687571"/>
            <a:ext cx="490540" cy="499491"/>
          </a:xfrm>
          <a:prstGeom prst="rect">
            <a:avLst/>
          </a:prstGeom>
          <a:noFill/>
        </p:spPr>
      </p:pic>
      <p:pic>
        <p:nvPicPr>
          <p:cNvPr id="19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0422355">
            <a:off x="123894" y="4053813"/>
            <a:ext cx="872716" cy="888640"/>
          </a:xfrm>
          <a:prstGeom prst="rect">
            <a:avLst/>
          </a:prstGeom>
          <a:noFill/>
        </p:spPr>
      </p:pic>
      <p:pic>
        <p:nvPicPr>
          <p:cNvPr id="20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815761">
            <a:off x="931601" y="5116466"/>
            <a:ext cx="302917" cy="308444"/>
          </a:xfrm>
          <a:prstGeom prst="rect">
            <a:avLst/>
          </a:prstGeom>
          <a:noFill/>
        </p:spPr>
      </p:pic>
      <p:pic>
        <p:nvPicPr>
          <p:cNvPr id="21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815761">
            <a:off x="1154448" y="3682974"/>
            <a:ext cx="367487" cy="3741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МОЯ РАБОТА\с компа\2 ФОТО 2016 - 2017 уч. год\ОБЩЕЕ ФОТО\ФОТО НОВОГОДНЕЕ ОФОРМЛЕНИЕ\P11601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-10000"/>
          </a:blip>
          <a:srcRect l="23435" t="16647" r="41954" b="46434"/>
          <a:stretch>
            <a:fillRect/>
          </a:stretch>
        </p:blipFill>
        <p:spPr bwMode="auto">
          <a:xfrm>
            <a:off x="3563888" y="332656"/>
            <a:ext cx="3168352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звезда\Desktop\Н.Г\Новые фото\IMG_20191224_1707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bright="10000"/>
          </a:blip>
          <a:srcRect l="20087" t="16542" r="12030" b="7090"/>
          <a:stretch>
            <a:fillRect/>
          </a:stretch>
        </p:blipFill>
        <p:spPr bwMode="auto">
          <a:xfrm>
            <a:off x="6876256" y="404664"/>
            <a:ext cx="1968219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звезда\Desktop\Н.Г\Новые фото\IMG-20191224-WA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924944"/>
            <a:ext cx="2758439" cy="3720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звезда\Desktop\Н.Г\Новые фото\IMG_20191224_161718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14286"/>
          <a:stretch>
            <a:fillRect/>
          </a:stretch>
        </p:blipFill>
        <p:spPr bwMode="auto">
          <a:xfrm>
            <a:off x="179512" y="260647"/>
            <a:ext cx="3240360" cy="2835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7" name="Picture 5" descr="C:\Users\звезда\Desktop\Н.Г\Новые фото\IMG_20191224_161703.jpg"/>
          <p:cNvPicPr>
            <a:picLocks noChangeAspect="1" noChangeArrowheads="1"/>
          </p:cNvPicPr>
          <p:nvPr/>
        </p:nvPicPr>
        <p:blipFill>
          <a:blip r:embed="rId7" cstate="print"/>
          <a:srcRect b="9143"/>
          <a:stretch>
            <a:fillRect/>
          </a:stretch>
        </p:blipFill>
        <p:spPr bwMode="auto">
          <a:xfrm>
            <a:off x="251520" y="4293096"/>
            <a:ext cx="3528392" cy="240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C:\Users\звезда\Desktop\Н.Г\Новые фото\IMG_20191224_161710.jp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l="16526" t="29400" r="59849" b="34901"/>
          <a:stretch>
            <a:fillRect/>
          </a:stretch>
        </p:blipFill>
        <p:spPr bwMode="auto">
          <a:xfrm>
            <a:off x="6920224" y="4005064"/>
            <a:ext cx="2044264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2" descr="http://forumsmile.ru/u/6/9/e/69e850e071ddd2666b796745cf5ed4a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068960"/>
            <a:ext cx="3923928" cy="1144479"/>
          </a:xfrm>
          <a:prstGeom prst="rect">
            <a:avLst/>
          </a:prstGeom>
          <a:noFill/>
        </p:spPr>
      </p:pic>
      <p:pic>
        <p:nvPicPr>
          <p:cNvPr id="10" name="Picture 3" descr="https://cdn.pixabay.com/photo/2014/12/22/00/05/trees-576751_128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1880" y="5811465"/>
            <a:ext cx="1944216" cy="1046535"/>
          </a:xfrm>
          <a:prstGeom prst="rect">
            <a:avLst/>
          </a:prstGeom>
          <a:noFill/>
        </p:spPr>
      </p:pic>
      <p:pic>
        <p:nvPicPr>
          <p:cNvPr id="3082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815761">
            <a:off x="5778144" y="2760074"/>
            <a:ext cx="1192614" cy="1214375"/>
          </a:xfrm>
          <a:prstGeom prst="rect">
            <a:avLst/>
          </a:prstGeom>
          <a:noFill/>
        </p:spPr>
      </p:pic>
      <p:pic>
        <p:nvPicPr>
          <p:cNvPr id="13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815761">
            <a:off x="6724461" y="2339643"/>
            <a:ext cx="607825" cy="618916"/>
          </a:xfrm>
          <a:prstGeom prst="rect">
            <a:avLst/>
          </a:prstGeom>
          <a:noFill/>
        </p:spPr>
      </p:pic>
      <p:pic>
        <p:nvPicPr>
          <p:cNvPr id="14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154817">
            <a:off x="4976763" y="2536707"/>
            <a:ext cx="726489" cy="739745"/>
          </a:xfrm>
          <a:prstGeom prst="rect">
            <a:avLst/>
          </a:prstGeom>
          <a:noFill/>
        </p:spPr>
      </p:pic>
      <p:pic>
        <p:nvPicPr>
          <p:cNvPr id="15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815761">
            <a:off x="8156929" y="2973098"/>
            <a:ext cx="473758" cy="537489"/>
          </a:xfrm>
          <a:prstGeom prst="rect">
            <a:avLst/>
          </a:prstGeom>
          <a:noFill/>
        </p:spPr>
      </p:pic>
      <p:pic>
        <p:nvPicPr>
          <p:cNvPr id="16" name="Picture 10" descr="http://i.mirozor.ru/u/e7/7dd394e81511e7aacee28088a5aa9a/-/2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815761">
            <a:off x="6012302" y="5947783"/>
            <a:ext cx="682775" cy="69523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5</Words>
  <Application>Microsoft Office PowerPoint</Application>
  <PresentationFormat>Экран (4:3)</PresentationFormat>
  <Paragraphs>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       Муниципальное бюджетное дошкольное образовательное учреждение  «Детский сад №8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Звезда</dc:creator>
  <cp:lastModifiedBy>оля</cp:lastModifiedBy>
  <cp:revision>53</cp:revision>
  <dcterms:created xsi:type="dcterms:W3CDTF">2018-12-24T07:44:18Z</dcterms:created>
  <dcterms:modified xsi:type="dcterms:W3CDTF">2020-01-03T19:19:59Z</dcterms:modified>
</cp:coreProperties>
</file>