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0" r:id="rId10"/>
    <p:sldId id="269" r:id="rId11"/>
    <p:sldId id="268" r:id="rId12"/>
    <p:sldId id="272" r:id="rId13"/>
    <p:sldId id="273" r:id="rId14"/>
    <p:sldId id="274" r:id="rId15"/>
    <p:sldId id="263" r:id="rId16"/>
    <p:sldId id="26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12.07.2020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>Ромашковое счастье</a:t>
            </a:r>
            <a:br>
              <a:rPr lang="ru-RU" sz="5400" dirty="0" smtClean="0"/>
            </a:br>
            <a:r>
              <a:rPr lang="ru-RU" sz="5400" dirty="0" smtClean="0"/>
              <a:t>часть 2</a:t>
            </a:r>
            <a:endParaRPr lang="ru-RU" sz="5400" dirty="0"/>
          </a:p>
        </p:txBody>
      </p:sp>
      <p:pic>
        <p:nvPicPr>
          <p:cNvPr id="7170" name="Picture 2" descr="C:\Users\звезда\Desktop\IMG_20200704_001557_8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10800000">
            <a:off x="1403648" y="2060848"/>
            <a:ext cx="7416824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звезда\Desktop\attach(1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3075" name="Picture 3" descr="C:\Users\звезда\Desktop\attach(2)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32656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звезда\Desktop\attach(3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556792"/>
            <a:ext cx="3498056" cy="4664075"/>
          </a:xfrm>
          <a:prstGeom prst="rect">
            <a:avLst/>
          </a:prstGeom>
          <a:noFill/>
        </p:spPr>
      </p:pic>
      <p:pic>
        <p:nvPicPr>
          <p:cNvPr id="4099" name="Picture 3" descr="C:\Users\звезда\Desktop\attach(4)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32656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Мир теплом наполни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1800" dirty="0" smtClean="0"/>
              <a:t>Я с утра улыбнулась солнцу,</a:t>
            </a:r>
          </a:p>
          <a:p>
            <a:pPr algn="ctr">
              <a:buNone/>
            </a:pPr>
            <a:r>
              <a:rPr lang="ru-RU" sz="1800" dirty="0" smtClean="0"/>
              <a:t>Протянула ему ладони.</a:t>
            </a:r>
          </a:p>
          <a:p>
            <a:pPr algn="ctr">
              <a:buNone/>
            </a:pPr>
            <a:r>
              <a:rPr lang="ru-RU" sz="1800" dirty="0" smtClean="0"/>
              <a:t>На балконе, прильнув к оконцу,</a:t>
            </a:r>
          </a:p>
          <a:p>
            <a:pPr algn="ctr">
              <a:buNone/>
            </a:pPr>
            <a:r>
              <a:rPr lang="ru-RU" sz="1800" dirty="0" smtClean="0"/>
              <a:t>Я прошу: «Мир теплом наполни!</a:t>
            </a:r>
          </a:p>
          <a:p>
            <a:pPr algn="ctr">
              <a:buNone/>
            </a:pPr>
            <a:r>
              <a:rPr lang="ru-RU" sz="1800" dirty="0" smtClean="0"/>
              <a:t>Ясным днем согреваешь планету,</a:t>
            </a:r>
          </a:p>
          <a:p>
            <a:pPr algn="ctr">
              <a:buNone/>
            </a:pPr>
            <a:r>
              <a:rPr lang="ru-RU" sz="1800" dirty="0" smtClean="0"/>
              <a:t>Все земное, что сверху, видишь.</a:t>
            </a:r>
          </a:p>
          <a:p>
            <a:pPr algn="ctr">
              <a:buNone/>
            </a:pPr>
            <a:r>
              <a:rPr lang="ru-RU" sz="1800" dirty="0" smtClean="0"/>
              <a:t>Для тебя ни в чем нет запрета,</a:t>
            </a:r>
          </a:p>
          <a:p>
            <a:pPr algn="ctr">
              <a:buNone/>
            </a:pPr>
            <a:r>
              <a:rPr lang="ru-RU" sz="1800" dirty="0" smtClean="0"/>
              <a:t>Никого никогда не обидишь.</a:t>
            </a:r>
          </a:p>
          <a:p>
            <a:pPr algn="ctr">
              <a:buNone/>
            </a:pPr>
            <a:r>
              <a:rPr lang="ru-RU" sz="1800" dirty="0" smtClean="0"/>
              <a:t>Лишь бы ветер, свой парус наполнив,</a:t>
            </a:r>
          </a:p>
          <a:p>
            <a:pPr algn="ctr">
              <a:buNone/>
            </a:pPr>
            <a:r>
              <a:rPr lang="ru-RU" sz="1800" dirty="0" smtClean="0"/>
              <a:t>Не нагнал вдруг седые тучи..»,-</a:t>
            </a:r>
          </a:p>
          <a:p>
            <a:pPr algn="ctr">
              <a:buNone/>
            </a:pPr>
            <a:r>
              <a:rPr lang="ru-RU" sz="1800" dirty="0" smtClean="0"/>
              <a:t>И держу я в своих ладонях</a:t>
            </a:r>
          </a:p>
          <a:p>
            <a:pPr algn="ctr">
              <a:buNone/>
            </a:pPr>
            <a:r>
              <a:rPr lang="ru-RU" sz="1800" dirty="0" smtClean="0"/>
              <a:t>Солнца ясного ласковый лучик.</a:t>
            </a:r>
            <a:endParaRPr lang="ru-RU" sz="1800" dirty="0"/>
          </a:p>
        </p:txBody>
      </p:sp>
      <p:pic>
        <p:nvPicPr>
          <p:cNvPr id="5122" name="Picture 2" descr="C:\Users\звезда\Desktop\attach(7)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звезда\Desktop\attach(9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6147" name="Picture 3" descr="C:\Users\звезда\Desktop\attach(10)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32656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звезда\Desktop\attach(5)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20688"/>
            <a:ext cx="3557960" cy="4664075"/>
          </a:xfrm>
          <a:prstGeom prst="rect">
            <a:avLst/>
          </a:prstGeom>
          <a:noFill/>
        </p:spPr>
      </p:pic>
      <p:pic>
        <p:nvPicPr>
          <p:cNvPr id="8195" name="Picture 3" descr="C:\Users\звезда\Desktop\IMG_20200704_002425_0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2708920"/>
            <a:ext cx="36576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Слова нежности, счастья слова</a:t>
            </a:r>
            <a:br>
              <a:rPr lang="ru-RU" sz="2800" dirty="0" smtClean="0"/>
            </a:br>
            <a:r>
              <a:rPr lang="ru-RU" sz="2800" dirty="0" smtClean="0"/>
              <a:t>Вы с любовью друг другу дарите. </a:t>
            </a:r>
            <a:endParaRPr lang="ru-RU" sz="2800" dirty="0"/>
          </a:p>
        </p:txBody>
      </p:sp>
      <p:pic>
        <p:nvPicPr>
          <p:cNvPr id="8194" name="Picture 2" descr="C:\Users\звезда\Desktop\ромашка\IMG-20200703-WA0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854" y="1524000"/>
            <a:ext cx="3502091" cy="4664075"/>
          </a:xfrm>
          <a:prstGeom prst="rect">
            <a:avLst/>
          </a:prstGeom>
          <a:noFill/>
        </p:spPr>
      </p:pic>
      <p:pic>
        <p:nvPicPr>
          <p:cNvPr id="8195" name="Picture 3" descr="C:\Users\звезда\Desktop\ромашка\IMG-20200703-WA0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4604" y="1524000"/>
            <a:ext cx="3502091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dirty="0" smtClean="0"/>
              <a:t>Благодарим </a:t>
            </a:r>
            <a:r>
              <a:rPr lang="ru-RU" sz="2000" dirty="0" err="1" smtClean="0"/>
              <a:t>алатырскую</a:t>
            </a:r>
            <a:r>
              <a:rPr lang="ru-RU" sz="2000" dirty="0" smtClean="0"/>
              <a:t> поэтессу, члена Союза писателей Чувашской Республики </a:t>
            </a:r>
            <a:r>
              <a:rPr lang="ru-RU" sz="2000" dirty="0" err="1" smtClean="0"/>
              <a:t>Алимпиаду</a:t>
            </a:r>
            <a:r>
              <a:rPr lang="ru-RU" sz="2000" dirty="0" smtClean="0"/>
              <a:t> Петровну Кручинину за предоставленный литературный материал</a:t>
            </a:r>
            <a:endParaRPr lang="ru-RU" sz="2000" dirty="0"/>
          </a:p>
        </p:txBody>
      </p:sp>
      <p:pic>
        <p:nvPicPr>
          <p:cNvPr id="9218" name="Picture 2" descr="C:\Users\звезда\Desktop\20200710_100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738908"/>
            <a:ext cx="7499350" cy="4218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Здравствуй!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/>
              <a:t>Протянув ладони к солнцу,</a:t>
            </a:r>
          </a:p>
          <a:p>
            <a:pPr>
              <a:buNone/>
            </a:pPr>
            <a:r>
              <a:rPr lang="ru-RU" sz="2000" dirty="0" smtClean="0"/>
              <a:t>Говорю я: «Здравствуй!</a:t>
            </a:r>
          </a:p>
          <a:p>
            <a:pPr>
              <a:buNone/>
            </a:pPr>
            <a:r>
              <a:rPr lang="ru-RU" sz="2000" dirty="0" smtClean="0"/>
              <a:t>Выглянуло ты в оконце –</a:t>
            </a:r>
          </a:p>
          <a:p>
            <a:pPr>
              <a:buNone/>
            </a:pPr>
            <a:r>
              <a:rPr lang="ru-RU" sz="2000" dirty="0" smtClean="0"/>
              <a:t>И денек стал ясный.</a:t>
            </a:r>
          </a:p>
          <a:p>
            <a:pPr>
              <a:buNone/>
            </a:pPr>
            <a:r>
              <a:rPr lang="ru-RU" sz="2000" dirty="0" smtClean="0"/>
              <a:t>Вмиг на поле распустились</a:t>
            </a:r>
          </a:p>
          <a:p>
            <a:pPr>
              <a:buNone/>
            </a:pPr>
            <a:r>
              <a:rPr lang="ru-RU" sz="2000" dirty="0" smtClean="0"/>
              <a:t>Васильки, ромашки…</a:t>
            </a:r>
          </a:p>
          <a:p>
            <a:pPr>
              <a:buNone/>
            </a:pPr>
            <a:r>
              <a:rPr lang="ru-RU" sz="2000" dirty="0" smtClean="0"/>
              <a:t>А над ними в пляс пустились</a:t>
            </a:r>
          </a:p>
          <a:p>
            <a:pPr>
              <a:buNone/>
            </a:pPr>
            <a:r>
              <a:rPr lang="ru-RU" sz="2000" dirty="0" smtClean="0"/>
              <a:t>Пташки да букашки.</a:t>
            </a:r>
          </a:p>
          <a:p>
            <a:pPr>
              <a:buNone/>
            </a:pPr>
            <a:r>
              <a:rPr lang="ru-RU" sz="2000" dirty="0" smtClean="0"/>
              <a:t>Выглянуло всем на радость,</a:t>
            </a:r>
          </a:p>
          <a:p>
            <a:pPr>
              <a:buNone/>
            </a:pPr>
            <a:r>
              <a:rPr lang="ru-RU" sz="2000" dirty="0" smtClean="0"/>
              <a:t>Всюду стало краше.</a:t>
            </a:r>
          </a:p>
          <a:p>
            <a:pPr>
              <a:buNone/>
            </a:pPr>
            <a:r>
              <a:rPr lang="ru-RU" sz="2000" dirty="0" smtClean="0"/>
              <a:t>Посмотри, как солнцу рада</a:t>
            </a:r>
          </a:p>
          <a:p>
            <a:pPr>
              <a:buNone/>
            </a:pPr>
            <a:r>
              <a:rPr lang="ru-RU" sz="2000" dirty="0" smtClean="0"/>
              <a:t>Вся окрестность наша».</a:t>
            </a:r>
            <a:endParaRPr lang="ru-RU" sz="2000" dirty="0"/>
          </a:p>
        </p:txBody>
      </p:sp>
      <p:pic>
        <p:nvPicPr>
          <p:cNvPr id="2050" name="Picture 2" descr="C:\Users\звезда\Desktop\Ромашка!!!!!!!!\kYP9xStNYj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dirty="0" smtClean="0"/>
              <a:t>Улыбаюсь всему, что вижу,</a:t>
            </a:r>
            <a:br>
              <a:rPr lang="ru-RU" sz="2000" dirty="0" smtClean="0"/>
            </a:br>
            <a:r>
              <a:rPr lang="ru-RU" sz="2000" dirty="0" smtClean="0"/>
              <a:t>И  что слышу, и чем дышу:</a:t>
            </a:r>
            <a:br>
              <a:rPr lang="ru-RU" sz="2000" dirty="0" smtClean="0"/>
            </a:br>
            <a:r>
              <a:rPr lang="ru-RU" sz="2000" dirty="0" smtClean="0"/>
              <a:t>Солнцу, небу, березе под крышей</a:t>
            </a:r>
            <a:br>
              <a:rPr lang="ru-RU" sz="2000" dirty="0" smtClean="0"/>
            </a:br>
            <a:r>
              <a:rPr lang="ru-RU" sz="2000" dirty="0" smtClean="0"/>
              <a:t>И тропе, по которой хожу.</a:t>
            </a:r>
            <a:endParaRPr lang="ru-RU" sz="2000" dirty="0"/>
          </a:p>
        </p:txBody>
      </p:sp>
      <p:pic>
        <p:nvPicPr>
          <p:cNvPr id="3074" name="Picture 2" descr="C:\Users\звезда\Desktop\Ромашка!!!!!!!!\Zh3xvebSdR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3076" name="Picture 4" descr="C:\Users\звезда\Desktop\ромашка\IMG-20200701-WA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132856"/>
            <a:ext cx="3312368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Снова к жизни пробудился</a:t>
            </a:r>
            <a:br>
              <a:rPr lang="ru-RU" sz="2800" dirty="0" smtClean="0"/>
            </a:br>
            <a:r>
              <a:rPr lang="ru-RU" sz="2800" dirty="0" smtClean="0"/>
              <a:t>Мир земной. Смотри, мой друг….</a:t>
            </a:r>
            <a:endParaRPr lang="ru-RU" sz="2800" dirty="0"/>
          </a:p>
        </p:txBody>
      </p:sp>
      <p:pic>
        <p:nvPicPr>
          <p:cNvPr id="4098" name="Picture 2" descr="C:\Users\звезда\Desktop\Ромашка!!!!!!!!\IMG-20200702-WA00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3498056" cy="4664075"/>
          </a:xfrm>
          <a:prstGeom prst="rect">
            <a:avLst/>
          </a:prstGeom>
          <a:noFill/>
        </p:spPr>
      </p:pic>
      <p:pic>
        <p:nvPicPr>
          <p:cNvPr id="4099" name="Picture 3" descr="C:\Users\звезда\Desktop\Ромашка!!!!!!!!\SJZsGmufLy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Лето голову кружит</a:t>
            </a:r>
            <a:br>
              <a:rPr lang="ru-RU" sz="2800" dirty="0" smtClean="0"/>
            </a:br>
            <a:r>
              <a:rPr lang="ru-RU" sz="2800" dirty="0" smtClean="0"/>
              <a:t>ярким разноцветьем.</a:t>
            </a:r>
            <a:endParaRPr lang="ru-RU" sz="2800" dirty="0"/>
          </a:p>
        </p:txBody>
      </p:sp>
      <p:pic>
        <p:nvPicPr>
          <p:cNvPr id="5122" name="Picture 2" descr="C:\Users\звезда\Desktop\Ромашка!!!!!!!!\IMG_20200702_1619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3244031" cy="4559275"/>
          </a:xfrm>
          <a:prstGeom prst="rect">
            <a:avLst/>
          </a:prstGeom>
          <a:noFill/>
        </p:spPr>
      </p:pic>
      <p:pic>
        <p:nvPicPr>
          <p:cNvPr id="5123" name="Picture 3" descr="C:\Users\звезда\Desktop\Ромашка!!!!!!!!\IMG_20200702_1619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628800"/>
            <a:ext cx="3240361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Признание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000" dirty="0" smtClean="0"/>
              <a:t>Кто любит осень в позолоте,</a:t>
            </a:r>
          </a:p>
          <a:p>
            <a:pPr algn="ctr">
              <a:buNone/>
            </a:pPr>
            <a:r>
              <a:rPr lang="ru-RU" sz="2000" dirty="0" smtClean="0"/>
              <a:t>Кто любит зиму в серебре.</a:t>
            </a:r>
          </a:p>
          <a:p>
            <a:pPr algn="ctr">
              <a:buNone/>
            </a:pPr>
            <a:r>
              <a:rPr lang="ru-RU" sz="2000" dirty="0" smtClean="0"/>
              <a:t>Кто весну, птичьи перелеты…</a:t>
            </a:r>
          </a:p>
          <a:p>
            <a:pPr algn="ctr">
              <a:buNone/>
            </a:pPr>
            <a:r>
              <a:rPr lang="ru-RU" sz="2000" dirty="0" smtClean="0"/>
              <a:t>Но всех милее лето мне.</a:t>
            </a:r>
          </a:p>
          <a:p>
            <a:pPr algn="ctr">
              <a:buNone/>
            </a:pPr>
            <a:r>
              <a:rPr lang="ru-RU" sz="2000" dirty="0" smtClean="0"/>
              <a:t>Его люблю я всей душою – </a:t>
            </a:r>
          </a:p>
          <a:p>
            <a:pPr algn="ctr">
              <a:buNone/>
            </a:pPr>
            <a:r>
              <a:rPr lang="ru-RU" sz="2000" dirty="0" smtClean="0"/>
              <a:t>С прохладой, зноем и дождем,</a:t>
            </a:r>
          </a:p>
          <a:p>
            <a:pPr algn="ctr">
              <a:buNone/>
            </a:pPr>
            <a:r>
              <a:rPr lang="ru-RU" sz="2000" dirty="0" smtClean="0"/>
              <a:t>С жужжаньем мошек целым роем,</a:t>
            </a:r>
          </a:p>
          <a:p>
            <a:pPr algn="ctr">
              <a:buNone/>
            </a:pPr>
            <a:r>
              <a:rPr lang="ru-RU" sz="2000" dirty="0" smtClean="0"/>
              <a:t>(Они мне, право, нипочем).</a:t>
            </a:r>
          </a:p>
          <a:p>
            <a:pPr algn="ctr">
              <a:buNone/>
            </a:pPr>
            <a:r>
              <a:rPr lang="ru-RU" sz="2000" dirty="0" smtClean="0"/>
              <a:t>Люблю, люблю я пору эту</a:t>
            </a:r>
          </a:p>
          <a:p>
            <a:pPr algn="ctr">
              <a:buNone/>
            </a:pPr>
            <a:r>
              <a:rPr lang="ru-RU" sz="2000" dirty="0" smtClean="0"/>
              <a:t>Жаре, сиянии лучей!</a:t>
            </a:r>
          </a:p>
          <a:p>
            <a:pPr algn="ctr">
              <a:buNone/>
            </a:pPr>
            <a:r>
              <a:rPr lang="ru-RU" sz="2000" dirty="0" smtClean="0"/>
              <a:t>О, лето! Солнечное лето!</a:t>
            </a:r>
          </a:p>
          <a:p>
            <a:pPr algn="ctr">
              <a:buNone/>
            </a:pPr>
            <a:r>
              <a:rPr lang="ru-RU" sz="2000" dirty="0" smtClean="0"/>
              <a:t>Люблю тебя, краса очей!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О, лето! Солнечное лето!</a:t>
            </a:r>
            <a:br>
              <a:rPr lang="ru-RU" sz="2800" dirty="0" smtClean="0"/>
            </a:br>
            <a:r>
              <a:rPr lang="ru-RU" sz="2800" dirty="0" smtClean="0"/>
              <a:t>В жаре, сиянии лучей…</a:t>
            </a:r>
            <a:endParaRPr lang="ru-RU" sz="2800" dirty="0"/>
          </a:p>
        </p:txBody>
      </p:sp>
      <p:pic>
        <p:nvPicPr>
          <p:cNvPr id="7170" name="Picture 2" descr="C:\Users\звезда\Desktop\Ромашка!!!!!!!!\Ck62bfNXqV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98295"/>
            <a:ext cx="7499350" cy="4499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475656" y="980728"/>
            <a:ext cx="3617552" cy="52787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У меня смешливая мама </a:t>
            </a:r>
          </a:p>
          <a:p>
            <a:pPr algn="ctr">
              <a:buNone/>
            </a:pPr>
            <a:r>
              <a:rPr lang="ru-RU" sz="2000" dirty="0" smtClean="0"/>
              <a:t>Я, конечно, в нее пошла.</a:t>
            </a:r>
          </a:p>
          <a:p>
            <a:pPr algn="ctr">
              <a:buNone/>
            </a:pPr>
            <a:r>
              <a:rPr lang="ru-RU" sz="2000" dirty="0" smtClean="0"/>
              <a:t>Улыбаюсь ее глазами</a:t>
            </a:r>
          </a:p>
          <a:p>
            <a:pPr algn="ctr">
              <a:buNone/>
            </a:pPr>
            <a:r>
              <a:rPr lang="ru-RU" sz="2000" dirty="0" smtClean="0"/>
              <a:t>Я просторам  твоим, земля.</a:t>
            </a:r>
          </a:p>
          <a:p>
            <a:pPr algn="ctr">
              <a:buNone/>
            </a:pPr>
            <a:r>
              <a:rPr lang="ru-RU" sz="2000" dirty="0" smtClean="0"/>
              <a:t>Улыбаюсь каждой травинке,</a:t>
            </a:r>
          </a:p>
          <a:p>
            <a:pPr algn="ctr">
              <a:buNone/>
            </a:pPr>
            <a:r>
              <a:rPr lang="ru-RU" sz="2000" dirty="0" smtClean="0"/>
              <a:t>Улыбаюсь рощам, лесам,</a:t>
            </a:r>
          </a:p>
          <a:p>
            <a:pPr algn="ctr">
              <a:buNone/>
            </a:pPr>
            <a:r>
              <a:rPr lang="ru-RU" sz="2000" dirty="0" smtClean="0"/>
              <a:t>Улыбаюсь теплым дождинкам,</a:t>
            </a:r>
          </a:p>
          <a:p>
            <a:pPr algn="ctr">
              <a:buNone/>
            </a:pPr>
            <a:r>
              <a:rPr lang="ru-RU" sz="2000" dirty="0" smtClean="0"/>
              <a:t>Запрокинув лицо к небесам.</a:t>
            </a:r>
          </a:p>
          <a:p>
            <a:pPr algn="ctr">
              <a:buNone/>
            </a:pPr>
            <a:r>
              <a:rPr lang="ru-RU" sz="2000" dirty="0" smtClean="0"/>
              <a:t>Улыбаюсь полям бескрайним,</a:t>
            </a:r>
          </a:p>
          <a:p>
            <a:pPr algn="ctr">
              <a:buNone/>
            </a:pPr>
            <a:r>
              <a:rPr lang="ru-RU" sz="2000" dirty="0" smtClean="0"/>
              <a:t>Улыбаюсь холмам, родникам.</a:t>
            </a:r>
          </a:p>
          <a:p>
            <a:pPr algn="ctr">
              <a:buNone/>
            </a:pPr>
            <a:r>
              <a:rPr lang="ru-RU" sz="2000" dirty="0" smtClean="0"/>
              <a:t>Улыбаюсь рассветам ранним…</a:t>
            </a:r>
            <a:endParaRPr lang="ru-RU" sz="2000" dirty="0"/>
          </a:p>
        </p:txBody>
      </p:sp>
      <p:pic>
        <p:nvPicPr>
          <p:cNvPr id="1026" name="Picture 2" descr="C:\Users\звезда\Desktop\attach(6)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764704"/>
            <a:ext cx="3495629" cy="4952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Дарю тебе любовь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403648" y="1556792"/>
            <a:ext cx="3657600" cy="46634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Веселый летний ветерок</a:t>
            </a:r>
          </a:p>
          <a:p>
            <a:pPr algn="ctr">
              <a:buNone/>
            </a:pPr>
            <a:r>
              <a:rPr lang="ru-RU" sz="2000" dirty="0" smtClean="0"/>
              <a:t>Задел меня плечом,</a:t>
            </a:r>
          </a:p>
          <a:p>
            <a:pPr algn="ctr">
              <a:buNone/>
            </a:pPr>
            <a:r>
              <a:rPr lang="ru-RU" sz="2000" dirty="0" smtClean="0"/>
              <a:t>Его я слышу говорок,</a:t>
            </a:r>
          </a:p>
          <a:p>
            <a:pPr algn="ctr">
              <a:buNone/>
            </a:pPr>
            <a:r>
              <a:rPr lang="ru-RU" sz="2000" dirty="0" smtClean="0"/>
              <a:t> Но не пойму о чем.</a:t>
            </a:r>
          </a:p>
          <a:p>
            <a:pPr algn="ctr">
              <a:buNone/>
            </a:pPr>
            <a:r>
              <a:rPr lang="ru-RU" sz="2000" dirty="0" smtClean="0"/>
              <a:t>Кричу я солнцу : «Не балуй</a:t>
            </a:r>
          </a:p>
          <a:p>
            <a:pPr algn="ctr">
              <a:buNone/>
            </a:pPr>
            <a:r>
              <a:rPr lang="ru-RU" sz="2000" dirty="0" smtClean="0"/>
              <a:t>Со мной своим лучом!»</a:t>
            </a:r>
          </a:p>
          <a:p>
            <a:pPr algn="ctr">
              <a:buNone/>
            </a:pPr>
            <a:r>
              <a:rPr lang="ru-RU" sz="2000" dirty="0" smtClean="0"/>
              <a:t>А луч мне дарит поцелуй</a:t>
            </a:r>
          </a:p>
          <a:p>
            <a:pPr algn="ctr">
              <a:buNone/>
            </a:pPr>
            <a:r>
              <a:rPr lang="ru-RU" sz="2000" dirty="0" smtClean="0"/>
              <a:t>И шепчет, но о чем?</a:t>
            </a:r>
          </a:p>
          <a:p>
            <a:pPr algn="ctr">
              <a:buNone/>
            </a:pPr>
            <a:r>
              <a:rPr lang="ru-RU" sz="2000" dirty="0" smtClean="0"/>
              <a:t>Куда ни гляну, все живет,</a:t>
            </a:r>
          </a:p>
          <a:p>
            <a:pPr algn="ctr">
              <a:buNone/>
            </a:pPr>
            <a:r>
              <a:rPr lang="ru-RU" sz="2000" dirty="0" smtClean="0"/>
              <a:t>Все говорит без слов.</a:t>
            </a:r>
          </a:p>
          <a:p>
            <a:pPr algn="ctr">
              <a:buNone/>
            </a:pPr>
            <a:r>
              <a:rPr lang="ru-RU" sz="2000" dirty="0" smtClean="0"/>
              <a:t>Я слышу как родник поет:</a:t>
            </a:r>
          </a:p>
          <a:p>
            <a:pPr algn="ctr">
              <a:buNone/>
            </a:pPr>
            <a:r>
              <a:rPr lang="ru-RU" sz="2000" dirty="0" smtClean="0"/>
              <a:t>«Дарю тебе любовь».</a:t>
            </a:r>
            <a:endParaRPr lang="ru-RU" sz="2000" dirty="0"/>
          </a:p>
        </p:txBody>
      </p:sp>
      <p:pic>
        <p:nvPicPr>
          <p:cNvPr id="2050" name="Picture 2" descr="C:\Users\звезда\Desktop\attach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277</TotalTime>
  <Words>378</Words>
  <Application>Microsoft Office PowerPoint</Application>
  <PresentationFormat>Экран (4:3)</PresentationFormat>
  <Paragraphs>70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Ромашковое счастье часть 2</vt:lpstr>
      <vt:lpstr>Здравствуй!</vt:lpstr>
      <vt:lpstr>Улыбаюсь всему, что вижу, И  что слышу, и чем дышу: Солнцу, небу, березе под крышей И тропе, по которой хожу.</vt:lpstr>
      <vt:lpstr>Снова к жизни пробудился Мир земной. Смотри, мой друг….</vt:lpstr>
      <vt:lpstr>Лето голову кружит ярким разноцветьем.</vt:lpstr>
      <vt:lpstr>Признание</vt:lpstr>
      <vt:lpstr>О, лето! Солнечное лето! В жаре, сиянии лучей…</vt:lpstr>
      <vt:lpstr>Слайд 8</vt:lpstr>
      <vt:lpstr>Дарю тебе любовь</vt:lpstr>
      <vt:lpstr>Слайд 10</vt:lpstr>
      <vt:lpstr>Слайд 11</vt:lpstr>
      <vt:lpstr>Мир теплом наполни</vt:lpstr>
      <vt:lpstr>Слайд 13</vt:lpstr>
      <vt:lpstr>Слайд 14</vt:lpstr>
      <vt:lpstr>Слова нежности, счастья слова Вы с любовью друг другу дарите. </vt:lpstr>
      <vt:lpstr>Благодарим алатырскую поэтессу, члена Союза писателей Чувашской Республики Алимпиаду Петровну Кручинину за предоставленный литературный материал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Ромашковое счастье часть 2</dc:title>
  <dc:creator>звезда</dc:creator>
  <cp:lastModifiedBy>Оля</cp:lastModifiedBy>
  <cp:revision>24</cp:revision>
  <dcterms:created xsi:type="dcterms:W3CDTF">2020-07-09T09:17:57Z</dcterms:created>
  <dcterms:modified xsi:type="dcterms:W3CDTF">2020-07-12T11:29:59Z</dcterms:modified>
</cp:coreProperties>
</file>