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63" r:id="rId21"/>
    <p:sldId id="276" r:id="rId22"/>
    <p:sldId id="277" r:id="rId23"/>
    <p:sldId id="279" r:id="rId24"/>
    <p:sldId id="280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200800" cy="136815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МБДОУ «Детский сад № 8 «Звездочка» города Алатыря чувашской республики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458200" cy="12961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BatangChe" pitchFamily="49" charset="-127"/>
              </a:rPr>
              <a:t>РОМАШКОВОЕ СЧАСТЬЕ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BatangChe" pitchFamily="49" charset="-127"/>
            </a:endParaRPr>
          </a:p>
        </p:txBody>
      </p:sp>
      <p:pic>
        <p:nvPicPr>
          <p:cNvPr id="1026" name="Picture 2" descr="C:\Users\звезда\Desktop\ромашка\IMG-20200704-WA00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9681"/>
            <a:ext cx="3888432" cy="3706314"/>
          </a:xfrm>
          <a:prstGeom prst="rect">
            <a:avLst/>
          </a:prstGeom>
          <a:noFill/>
        </p:spPr>
      </p:pic>
      <p:pic>
        <p:nvPicPr>
          <p:cNvPr id="1027" name="Picture 3" descr="C:\Users\звезда\Desktop\ромашка\IMG-20200701-WA00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3960440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Users\звезда\Desktop\ромашка\IMG-20200701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947542" cy="4839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Люблю глазастые ромашки</a:t>
            </a:r>
          </a:p>
          <a:p>
            <a:pPr algn="ctr">
              <a:buNone/>
            </a:pPr>
            <a:r>
              <a:rPr lang="ru-RU" sz="2400" dirty="0" smtClean="0"/>
              <a:t>На летнем солнечном лугу.</a:t>
            </a:r>
          </a:p>
          <a:p>
            <a:pPr algn="ctr">
              <a:buNone/>
            </a:pPr>
            <a:r>
              <a:rPr lang="ru-RU" sz="2400" dirty="0" smtClean="0"/>
              <a:t>Я их глазами нараспашку</a:t>
            </a:r>
          </a:p>
          <a:p>
            <a:pPr algn="ctr">
              <a:buNone/>
            </a:pPr>
            <a:r>
              <a:rPr lang="ru-RU" sz="2400" dirty="0" smtClean="0"/>
              <a:t>Налюбоваться не могу.</a:t>
            </a:r>
          </a:p>
          <a:p>
            <a:pPr algn="ctr">
              <a:buNone/>
            </a:pPr>
            <a:r>
              <a:rPr lang="ru-RU" sz="2400" dirty="0" smtClean="0"/>
              <a:t>Склоняют белые головки</a:t>
            </a:r>
          </a:p>
          <a:p>
            <a:pPr algn="ctr">
              <a:buNone/>
            </a:pPr>
            <a:r>
              <a:rPr lang="ru-RU" sz="2400" dirty="0" smtClean="0"/>
              <a:t>Доверчиво к моей руке.</a:t>
            </a:r>
          </a:p>
          <a:p>
            <a:pPr algn="ctr">
              <a:buNone/>
            </a:pPr>
            <a:r>
              <a:rPr lang="ru-RU" sz="2400" dirty="0" smtClean="0"/>
              <a:t>И отчего-то мне неловко,</a:t>
            </a:r>
          </a:p>
          <a:p>
            <a:pPr algn="ctr">
              <a:buNone/>
            </a:pPr>
            <a:r>
              <a:rPr lang="ru-RU" sz="2400" dirty="0" smtClean="0"/>
              <a:t>Что сорвала я их в букет. 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3434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8884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Не окинуть взглядом поле-</a:t>
            </a:r>
          </a:p>
          <a:p>
            <a:pPr algn="ctr">
              <a:buNone/>
            </a:pPr>
            <a:r>
              <a:rPr lang="ru-RU" sz="2400" dirty="0" smtClean="0"/>
              <a:t>Ни конца, ни края.</a:t>
            </a:r>
          </a:p>
          <a:p>
            <a:pPr algn="ctr">
              <a:buNone/>
            </a:pPr>
            <a:r>
              <a:rPr lang="ru-RU" sz="2400" dirty="0" smtClean="0"/>
              <a:t>Разноцветное раздолье,</a:t>
            </a:r>
          </a:p>
          <a:p>
            <a:pPr algn="ctr">
              <a:buNone/>
            </a:pPr>
            <a:r>
              <a:rPr lang="ru-RU" sz="2400" dirty="0" smtClean="0"/>
              <a:t>Красота какая!</a:t>
            </a:r>
          </a:p>
          <a:p>
            <a:pPr algn="ctr">
              <a:buNone/>
            </a:pPr>
            <a:r>
              <a:rPr lang="ru-RU" sz="2400" dirty="0" smtClean="0"/>
              <a:t>Колокольчики, ромашки,</a:t>
            </a:r>
          </a:p>
          <a:p>
            <a:pPr algn="ctr">
              <a:buNone/>
            </a:pPr>
            <a:r>
              <a:rPr lang="ru-RU" sz="2400" dirty="0" smtClean="0"/>
              <a:t>Васильки средь жита.</a:t>
            </a:r>
          </a:p>
          <a:p>
            <a:pPr algn="ctr">
              <a:buNone/>
            </a:pPr>
            <a:r>
              <a:rPr lang="ru-RU" sz="2400" dirty="0" smtClean="0"/>
              <a:t>О, земли родимой краски,</a:t>
            </a:r>
          </a:p>
          <a:p>
            <a:pPr algn="ctr">
              <a:buNone/>
            </a:pPr>
            <a:r>
              <a:rPr lang="ru-RU" sz="2400" dirty="0" smtClean="0"/>
              <a:t>Кем вы перевиты?</a:t>
            </a:r>
            <a:endParaRPr lang="ru-RU" sz="2400" dirty="0"/>
          </a:p>
        </p:txBody>
      </p:sp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В поле выросли сестрички, </a:t>
            </a:r>
            <a:br>
              <a:rPr lang="ru-RU" sz="1800" dirty="0" smtClean="0"/>
            </a:br>
            <a:r>
              <a:rPr lang="ru-RU" sz="1800" dirty="0" smtClean="0"/>
              <a:t>у них белые реснички,</a:t>
            </a:r>
            <a:br>
              <a:rPr lang="ru-RU" sz="1800" dirty="0" smtClean="0"/>
            </a:br>
            <a:r>
              <a:rPr lang="ru-RU" sz="1800" dirty="0" smtClean="0"/>
              <a:t>желтые, как солнце, глазки, </a:t>
            </a:r>
            <a:br>
              <a:rPr lang="ru-RU" sz="1800" dirty="0" smtClean="0"/>
            </a:br>
            <a:r>
              <a:rPr lang="ru-RU" sz="1800" dirty="0" smtClean="0"/>
              <a:t>называются……..        (ромашки.)</a:t>
            </a:r>
            <a:endParaRPr lang="ru-RU" sz="1800" dirty="0"/>
          </a:p>
        </p:txBody>
      </p:sp>
      <p:pic>
        <p:nvPicPr>
          <p:cNvPr id="7170" name="Picture 2" descr="C:\Users\звезда\Desktop\Frp1pnuxBe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95" y="1600200"/>
            <a:ext cx="3539609" cy="4724400"/>
          </a:xfrm>
          <a:prstGeom prst="rect">
            <a:avLst/>
          </a:prstGeom>
          <a:noFill/>
        </p:spPr>
      </p:pic>
      <p:pic>
        <p:nvPicPr>
          <p:cNvPr id="7171" name="Picture 3" descr="C:\Users\звезда\Desktop\Yy4bX6yo2a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095" y="1600200"/>
            <a:ext cx="3539609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звезда\Desktop\ромашка\IMG-20200703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3547387" cy="4724400"/>
          </a:xfrm>
          <a:prstGeom prst="rect">
            <a:avLst/>
          </a:prstGeom>
          <a:noFill/>
        </p:spPr>
      </p:pic>
      <p:pic>
        <p:nvPicPr>
          <p:cNvPr id="5123" name="Picture 3" descr="C:\Users\звезда\Desktop\ромашка\IMG-20200702-WA0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звезда\Desktop\InShot_20200701_182536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191000" cy="4191000"/>
          </a:xfrm>
          <a:prstGeom prst="rect">
            <a:avLst/>
          </a:prstGeom>
          <a:noFill/>
        </p:spPr>
      </p:pic>
      <p:pic>
        <p:nvPicPr>
          <p:cNvPr id="8195" name="Picture 3" descr="C:\Users\звезда\Desktop\InShot_20200701_1821506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43400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звезда\Desktop\InShot_20200701_1905076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4191000" cy="4191000"/>
          </a:xfrm>
          <a:prstGeom prst="rect">
            <a:avLst/>
          </a:prstGeom>
          <a:noFill/>
        </p:spPr>
      </p:pic>
      <p:pic>
        <p:nvPicPr>
          <p:cNvPr id="9219" name="Picture 3" descr="C:\Users\звезда\Desktop\JjOhOKyV7W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Сказание о любви князя града Мурома Петра и простой крестьянской девушки </a:t>
            </a:r>
            <a:r>
              <a:rPr lang="ru-RU" sz="2000" dirty="0" err="1" smtClean="0"/>
              <a:t>Февронии</a:t>
            </a:r>
            <a:endParaRPr lang="ru-RU" sz="20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История эта начало берет,-</a:t>
            </a:r>
          </a:p>
          <a:p>
            <a:pPr>
              <a:buNone/>
            </a:pPr>
            <a:r>
              <a:rPr lang="ru-RU" sz="1400" dirty="0" smtClean="0"/>
              <a:t>Когда княжил в Муроме Павел.</a:t>
            </a:r>
          </a:p>
          <a:p>
            <a:pPr>
              <a:buNone/>
            </a:pPr>
            <a:r>
              <a:rPr lang="ru-RU" sz="1400" dirty="0" smtClean="0"/>
              <a:t>Вдруг змей совершать стал на город налет,</a:t>
            </a:r>
          </a:p>
          <a:p>
            <a:pPr>
              <a:buNone/>
            </a:pPr>
            <a:r>
              <a:rPr lang="ru-RU" sz="1400" dirty="0" smtClean="0"/>
              <a:t>У Павла же брат младший был, звали Петр,</a:t>
            </a:r>
          </a:p>
          <a:p>
            <a:pPr>
              <a:buNone/>
            </a:pPr>
            <a:r>
              <a:rPr lang="ru-RU" sz="1400" dirty="0" smtClean="0"/>
              <a:t>Он Муром от змея избавил.</a:t>
            </a:r>
          </a:p>
          <a:p>
            <a:pPr>
              <a:buNone/>
            </a:pPr>
            <a:r>
              <a:rPr lang="ru-RU" sz="1400" dirty="0" smtClean="0"/>
              <a:t>Змей кровью негодной обрызгал Петра,</a:t>
            </a:r>
          </a:p>
          <a:p>
            <a:pPr>
              <a:buNone/>
            </a:pPr>
            <a:r>
              <a:rPr lang="ru-RU" sz="1400" dirty="0" smtClean="0"/>
              <a:t>Покрылся Петр струпьями, язвой.</a:t>
            </a:r>
          </a:p>
          <a:p>
            <a:pPr>
              <a:buNone/>
            </a:pPr>
            <a:r>
              <a:rPr lang="ru-RU" sz="1400" dirty="0" smtClean="0"/>
              <a:t>Горька для него наступила пора,</a:t>
            </a:r>
          </a:p>
          <a:p>
            <a:pPr>
              <a:buNone/>
            </a:pPr>
            <a:r>
              <a:rPr lang="ru-RU" sz="1400" dirty="0" smtClean="0"/>
              <a:t>Хотя приходили к нему лекаря, -</a:t>
            </a:r>
          </a:p>
          <a:p>
            <a:pPr>
              <a:buNone/>
            </a:pPr>
            <a:r>
              <a:rPr lang="ru-RU" sz="1400" dirty="0" smtClean="0"/>
              <a:t>Не справились с лютой заразой.</a:t>
            </a:r>
          </a:p>
          <a:p>
            <a:pPr>
              <a:buNone/>
            </a:pPr>
            <a:r>
              <a:rPr lang="ru-RU" sz="1400" dirty="0" smtClean="0"/>
              <a:t>Однажды на древней рязанской земле</a:t>
            </a:r>
          </a:p>
          <a:p>
            <a:pPr>
              <a:buNone/>
            </a:pPr>
            <a:r>
              <a:rPr lang="ru-RU" sz="1400" dirty="0" smtClean="0"/>
              <a:t>Простая крестьянка сыскалась.</a:t>
            </a:r>
          </a:p>
          <a:p>
            <a:pPr>
              <a:buNone/>
            </a:pPr>
            <a:r>
              <a:rPr lang="ru-RU" sz="1400" dirty="0" err="1" smtClean="0"/>
              <a:t>Феврония</a:t>
            </a:r>
            <a:r>
              <a:rPr lang="ru-RU" sz="1400" dirty="0" smtClean="0"/>
              <a:t>, дар исцеления ей</a:t>
            </a:r>
          </a:p>
          <a:p>
            <a:pPr>
              <a:buNone/>
            </a:pPr>
            <a:r>
              <a:rPr lang="ru-RU" sz="1400" dirty="0" smtClean="0"/>
              <a:t>Был дан, она тем занималась.</a:t>
            </a:r>
          </a:p>
          <a:p>
            <a:pPr>
              <a:buNone/>
            </a:pPr>
            <a:r>
              <a:rPr lang="ru-RU" sz="1400" dirty="0" smtClean="0"/>
              <a:t>Велела сказать она слугам Петра</a:t>
            </a:r>
          </a:p>
          <a:p>
            <a:pPr>
              <a:buNone/>
            </a:pPr>
            <a:r>
              <a:rPr lang="ru-RU" sz="1400" dirty="0" smtClean="0"/>
              <a:t>Что если князь будет смиренен,</a:t>
            </a:r>
          </a:p>
          <a:p>
            <a:pPr>
              <a:buNone/>
            </a:pPr>
            <a:r>
              <a:rPr lang="ru-RU" sz="1400" dirty="0" smtClean="0"/>
              <a:t>Излечит она от напасти Петра,</a:t>
            </a:r>
          </a:p>
          <a:p>
            <a:pPr>
              <a:buNone/>
            </a:pPr>
            <a:r>
              <a:rPr lang="ru-RU" sz="1400" dirty="0" smtClean="0"/>
              <a:t>Коль сделает ей предложенье.</a:t>
            </a:r>
            <a:endParaRPr lang="ru-RU" sz="1400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Слукавил князь Петр, обещание дав,</a:t>
            </a:r>
          </a:p>
          <a:p>
            <a:pPr>
              <a:buNone/>
            </a:pPr>
            <a:r>
              <a:rPr lang="ru-RU" sz="1400" dirty="0" smtClean="0"/>
              <a:t>Не думал на ней он жениться.</a:t>
            </a:r>
          </a:p>
          <a:p>
            <a:pPr>
              <a:buNone/>
            </a:pPr>
            <a:r>
              <a:rPr lang="ru-RU" sz="1400" dirty="0" smtClean="0"/>
              <a:t>Но все разгадала </a:t>
            </a:r>
            <a:r>
              <a:rPr lang="ru-RU" sz="1400" dirty="0" err="1" smtClean="0"/>
              <a:t>Феврония</a:t>
            </a:r>
            <a:r>
              <a:rPr lang="ru-RU" sz="1400" dirty="0" smtClean="0"/>
              <a:t>, дар</a:t>
            </a:r>
          </a:p>
          <a:p>
            <a:pPr>
              <a:buNone/>
            </a:pPr>
            <a:r>
              <a:rPr lang="ru-RU" sz="1400" dirty="0" smtClean="0"/>
              <a:t>Предвиденья был у девицы.</a:t>
            </a:r>
          </a:p>
          <a:p>
            <a:pPr>
              <a:buNone/>
            </a:pPr>
            <a:r>
              <a:rPr lang="ru-RU" sz="1400" dirty="0" err="1" smtClean="0"/>
              <a:t>Феврония</a:t>
            </a:r>
            <a:r>
              <a:rPr lang="ru-RU" sz="1400" dirty="0" smtClean="0"/>
              <a:t> стала женою Петра,</a:t>
            </a:r>
          </a:p>
          <a:p>
            <a:pPr>
              <a:buNone/>
            </a:pPr>
            <a:r>
              <a:rPr lang="ru-RU" sz="1400" dirty="0" smtClean="0"/>
              <a:t>Бояре ох, как возмущались!</a:t>
            </a:r>
          </a:p>
          <a:p>
            <a:pPr>
              <a:buNone/>
            </a:pPr>
            <a:r>
              <a:rPr lang="ru-RU" sz="1400" dirty="0" smtClean="0"/>
              <a:t>Прогнали их прочь с княжеского двора,</a:t>
            </a:r>
          </a:p>
          <a:p>
            <a:pPr>
              <a:buNone/>
            </a:pPr>
            <a:r>
              <a:rPr lang="ru-RU" sz="1400" dirty="0" smtClean="0"/>
              <a:t>Немало они поскитались.</a:t>
            </a:r>
          </a:p>
          <a:p>
            <a:pPr>
              <a:buNone/>
            </a:pPr>
            <a:r>
              <a:rPr lang="ru-RU" sz="1400" dirty="0" smtClean="0"/>
              <a:t>Невзгоды побить помогала любовь,</a:t>
            </a:r>
          </a:p>
          <a:p>
            <a:pPr>
              <a:buNone/>
            </a:pPr>
            <a:r>
              <a:rPr lang="ru-RU" sz="1400" dirty="0" smtClean="0"/>
              <a:t>(Друг друга они полюбили).</a:t>
            </a:r>
          </a:p>
          <a:p>
            <a:pPr>
              <a:buNone/>
            </a:pPr>
            <a:r>
              <a:rPr lang="ru-RU" sz="1400" dirty="0" smtClean="0"/>
              <a:t>Хотя и покинув родимый кров,</a:t>
            </a:r>
          </a:p>
          <a:p>
            <a:pPr>
              <a:buNone/>
            </a:pPr>
            <a:r>
              <a:rPr lang="ru-RU" sz="1400" dirty="0" smtClean="0"/>
              <a:t>В изгнании в бедности жили…</a:t>
            </a:r>
          </a:p>
          <a:p>
            <a:pPr>
              <a:buNone/>
            </a:pPr>
            <a:r>
              <a:rPr lang="ru-RU" sz="1400" dirty="0" smtClean="0"/>
              <a:t>Вернуться в свой город надеялись вновь.</a:t>
            </a:r>
          </a:p>
          <a:p>
            <a:pPr>
              <a:buNone/>
            </a:pPr>
            <a:r>
              <a:rPr lang="ru-RU" sz="1400" dirty="0" smtClean="0"/>
              <a:t>Пришло время: Павел ушел в мир иной,</a:t>
            </a:r>
          </a:p>
          <a:p>
            <a:pPr>
              <a:buNone/>
            </a:pPr>
            <a:r>
              <a:rPr lang="ru-RU" sz="1400" dirty="0" smtClean="0"/>
              <a:t>Он Муром без власти оставил.</a:t>
            </a:r>
          </a:p>
          <a:p>
            <a:pPr>
              <a:buNone/>
            </a:pPr>
            <a:r>
              <a:rPr lang="ru-RU" sz="1400" dirty="0" smtClean="0"/>
              <a:t>Бояре пошли друг на друга вой ной,</a:t>
            </a:r>
          </a:p>
          <a:p>
            <a:pPr>
              <a:buNone/>
            </a:pPr>
            <a:r>
              <a:rPr lang="ru-RU" sz="1400" dirty="0" smtClean="0"/>
              <a:t>Погряз город в диком бесправье….</a:t>
            </a:r>
            <a:endParaRPr lang="ru-RU" sz="1400" dirty="0"/>
          </a:p>
        </p:txBody>
      </p:sp>
    </p:spTree>
  </p:cSld>
  <p:clrMapOvr>
    <a:masterClrMapping/>
  </p:clrMapOvr>
  <p:transition spd="slow"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95" y="1600200"/>
            <a:ext cx="35396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5396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звезда\Desktop\1593789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4191000" cy="3816425"/>
          </a:xfrm>
          <a:prstGeom prst="rect">
            <a:avLst/>
          </a:prstGeom>
          <a:noFill/>
        </p:spPr>
      </p:pic>
      <p:pic>
        <p:nvPicPr>
          <p:cNvPr id="10243" name="Picture 3" descr="C:\Users\звезда\Desktop\15937897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20688"/>
            <a:ext cx="342138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звезда\Desktop\W3qNKoC37p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11268" name="Picture 4" descr="C:\Users\звезда\Desktop\0-l5qnRzXb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звезда\Desktop\IMG-20200702-WA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149600" cy="4724400"/>
          </a:xfrm>
          <a:prstGeom prst="rect">
            <a:avLst/>
          </a:prstGeom>
          <a:noFill/>
        </p:spPr>
      </p:pic>
      <p:pic>
        <p:nvPicPr>
          <p:cNvPr id="13315" name="Picture 3" descr="C:\Users\звезда\Desktop\IMG-20200702-WA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04864"/>
            <a:ext cx="4343400" cy="2895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звезда\Desktop\IMG-20200702-WA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14339" name="Picture 3" descr="C:\Users\звезда\Desktop\IMG-20200702-WA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34340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 праздником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Благодарим  </a:t>
            </a:r>
            <a:r>
              <a:rPr lang="ru-RU" dirty="0" err="1" smtClean="0"/>
              <a:t>алатырскую</a:t>
            </a:r>
            <a:r>
              <a:rPr lang="ru-RU" dirty="0" smtClean="0"/>
              <a:t> поэтессу, члена Союза писателей Чувашской Республики </a:t>
            </a:r>
            <a:r>
              <a:rPr lang="ru-RU" dirty="0" err="1" smtClean="0"/>
              <a:t>Алимпиаду</a:t>
            </a:r>
            <a:r>
              <a:rPr lang="ru-RU" dirty="0" smtClean="0"/>
              <a:t> Петровну Кручинину за предоставленный литературный материал.</a:t>
            </a:r>
            <a:endParaRPr lang="ru-RU" dirty="0"/>
          </a:p>
        </p:txBody>
      </p:sp>
      <p:pic>
        <p:nvPicPr>
          <p:cNvPr id="12290" name="Picture 2" descr="C:\Users\звезда\Desktop\z1vjZvAPRX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063" y="1600200"/>
            <a:ext cx="3547674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7544" y="1154088"/>
            <a:ext cx="4191000" cy="4291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Народ обратился с посланьем к Петру:</a:t>
            </a:r>
          </a:p>
          <a:p>
            <a:pPr>
              <a:buNone/>
            </a:pPr>
            <a:r>
              <a:rPr lang="ru-RU" sz="1400" dirty="0" smtClean="0"/>
              <a:t>Мол, в Муроме граде бесправье.</a:t>
            </a:r>
          </a:p>
          <a:p>
            <a:pPr>
              <a:buNone/>
            </a:pPr>
            <a:r>
              <a:rPr lang="ru-RU" sz="1400" dirty="0" smtClean="0"/>
              <a:t>Не быть без Петра у них в граде добру…</a:t>
            </a:r>
          </a:p>
          <a:p>
            <a:pPr>
              <a:buNone/>
            </a:pPr>
            <a:r>
              <a:rPr lang="ru-RU" sz="1400" dirty="0" smtClean="0"/>
              <a:t>Князь Петр власть во граде возглавил.</a:t>
            </a:r>
          </a:p>
          <a:p>
            <a:pPr>
              <a:buNone/>
            </a:pPr>
            <a:r>
              <a:rPr lang="ru-RU" sz="1400" dirty="0" smtClean="0"/>
              <a:t>С </a:t>
            </a:r>
            <a:r>
              <a:rPr lang="ru-RU" sz="1400" dirty="0" err="1" smtClean="0"/>
              <a:t>Февронией</a:t>
            </a:r>
            <a:r>
              <a:rPr lang="ru-RU" sz="1400" dirty="0" smtClean="0"/>
              <a:t> в любви, согласии жил,</a:t>
            </a:r>
          </a:p>
          <a:p>
            <a:pPr>
              <a:buNone/>
            </a:pPr>
            <a:r>
              <a:rPr lang="ru-RU" sz="1400" dirty="0" smtClean="0"/>
              <a:t>До старческих лет славно правил…</a:t>
            </a:r>
          </a:p>
          <a:p>
            <a:pPr>
              <a:buNone/>
            </a:pPr>
            <a:r>
              <a:rPr lang="ru-RU" sz="1400" dirty="0" smtClean="0"/>
              <a:t>Народ им обоим любовью платил,</a:t>
            </a:r>
          </a:p>
          <a:p>
            <a:pPr>
              <a:buNone/>
            </a:pPr>
            <a:r>
              <a:rPr lang="ru-RU" sz="1400" dirty="0" smtClean="0"/>
              <a:t>Обоих за мудрость их славил. </a:t>
            </a:r>
          </a:p>
          <a:p>
            <a:pPr>
              <a:buNone/>
            </a:pPr>
            <a:r>
              <a:rPr lang="ru-RU" sz="1400" dirty="0" smtClean="0"/>
              <a:t>В преклонные лета ушли в монастырь,</a:t>
            </a:r>
          </a:p>
          <a:p>
            <a:pPr>
              <a:buNone/>
            </a:pPr>
            <a:r>
              <a:rPr lang="ru-RU" sz="1400" dirty="0" smtClean="0"/>
              <a:t>Простившись с родимым порогом…</a:t>
            </a:r>
          </a:p>
          <a:p>
            <a:pPr>
              <a:buNone/>
            </a:pPr>
            <a:r>
              <a:rPr lang="ru-RU" sz="1400" dirty="0" smtClean="0"/>
              <a:t>Молились, чтоб вместе уйти в иной мир,</a:t>
            </a:r>
          </a:p>
          <a:p>
            <a:pPr>
              <a:buNone/>
            </a:pPr>
            <a:r>
              <a:rPr lang="ru-RU" sz="1400" dirty="0" smtClean="0"/>
              <a:t>Отдав дань последнюю Богу.</a:t>
            </a:r>
          </a:p>
          <a:p>
            <a:pPr>
              <a:buNone/>
            </a:pPr>
            <a:r>
              <a:rPr lang="ru-RU" sz="1400" dirty="0" smtClean="0"/>
              <a:t>И чудо свершилось: в один смертный  миг</a:t>
            </a:r>
          </a:p>
          <a:p>
            <a:pPr>
              <a:buNone/>
            </a:pPr>
            <a:r>
              <a:rPr lang="ru-RU" sz="1400" dirty="0" smtClean="0"/>
              <a:t>Их плоть – в раз покинули души…</a:t>
            </a:r>
          </a:p>
          <a:p>
            <a:pPr>
              <a:buNone/>
            </a:pPr>
            <a:r>
              <a:rPr lang="ru-RU" sz="1400" dirty="0" smtClean="0"/>
              <a:t>И встретил их в выси Божественный лик,</a:t>
            </a:r>
          </a:p>
          <a:p>
            <a:pPr>
              <a:buNone/>
            </a:pPr>
            <a:r>
              <a:rPr lang="ru-RU" sz="1400" dirty="0" smtClean="0"/>
              <a:t>Бессмертный союз не нарушив.</a:t>
            </a:r>
            <a:endParaRPr lang="ru-RU" sz="1400" dirty="0"/>
          </a:p>
        </p:txBody>
      </p:sp>
      <p:pic>
        <p:nvPicPr>
          <p:cNvPr id="6146" name="Picture 2" descr="C:\Users\звезда\Desktop\IMG_20200611_103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511153" cy="46815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8 июля День семьи, любви и верности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Откуда приходит радость?</a:t>
            </a:r>
          </a:p>
          <a:p>
            <a:pPr algn="ctr">
              <a:buNone/>
            </a:pPr>
            <a:r>
              <a:rPr lang="ru-RU" sz="2400" dirty="0" smtClean="0"/>
              <a:t>Представьте себе, не знаю!</a:t>
            </a:r>
          </a:p>
          <a:p>
            <a:pPr algn="ctr">
              <a:buNone/>
            </a:pPr>
            <a:r>
              <a:rPr lang="ru-RU" sz="2400" dirty="0" smtClean="0"/>
              <a:t>Может приходит из детства:</a:t>
            </a:r>
          </a:p>
          <a:p>
            <a:pPr algn="ctr">
              <a:buNone/>
            </a:pPr>
            <a:r>
              <a:rPr lang="ru-RU" sz="2400" dirty="0" smtClean="0"/>
              <a:t>Бегу на ходу напевая:</a:t>
            </a:r>
          </a:p>
          <a:p>
            <a:pPr algn="ctr">
              <a:buNone/>
            </a:pPr>
            <a:r>
              <a:rPr lang="ru-RU" sz="2400" dirty="0" smtClean="0"/>
              <a:t>Солнышко будет вечно,</a:t>
            </a:r>
          </a:p>
          <a:p>
            <a:pPr algn="ctr">
              <a:buNone/>
            </a:pPr>
            <a:r>
              <a:rPr lang="ru-RU" sz="2400" dirty="0" err="1" smtClean="0"/>
              <a:t>Небушко</a:t>
            </a:r>
            <a:r>
              <a:rPr lang="ru-RU" sz="2400" dirty="0" smtClean="0"/>
              <a:t> будет вечно,</a:t>
            </a:r>
          </a:p>
          <a:p>
            <a:pPr algn="ctr">
              <a:buNone/>
            </a:pPr>
            <a:r>
              <a:rPr lang="ru-RU" sz="2400" dirty="0" smtClean="0"/>
              <a:t>Мама и папа вечно.</a:t>
            </a:r>
          </a:p>
          <a:p>
            <a:pPr algn="ctr">
              <a:buNone/>
            </a:pPr>
            <a:r>
              <a:rPr lang="ru-RU" sz="2400" dirty="0" smtClean="0"/>
              <a:t>Откуда приходит радость?</a:t>
            </a:r>
          </a:p>
          <a:p>
            <a:pPr algn="ctr">
              <a:buNone/>
            </a:pPr>
            <a:r>
              <a:rPr lang="ru-RU" sz="2400" dirty="0" smtClean="0"/>
              <a:t>Из детства она, конечно.</a:t>
            </a:r>
            <a:endParaRPr lang="ru-RU" sz="2400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3251" r="16076"/>
          <a:stretch>
            <a:fillRect/>
          </a:stretch>
        </p:blipFill>
        <p:spPr bwMode="auto">
          <a:xfrm rot="5400000">
            <a:off x="-204530" y="1796817"/>
            <a:ext cx="5328592" cy="412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Ромашка – символ Дня семьи, любви и верности</a:t>
            </a:r>
            <a:endParaRPr lang="ru-RU" sz="2400" dirty="0"/>
          </a:p>
        </p:txBody>
      </p:sp>
      <p:pic>
        <p:nvPicPr>
          <p:cNvPr id="3074" name="Picture 2" descr="C:\Users\звезда\Desktop\ромашка\IMG-20200703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606" y="1600200"/>
            <a:ext cx="3547387" cy="4724400"/>
          </a:xfrm>
          <a:prstGeom prst="rect">
            <a:avLst/>
          </a:prstGeom>
          <a:noFill/>
        </p:spPr>
      </p:pic>
      <p:pic>
        <p:nvPicPr>
          <p:cNvPr id="3075" name="Picture 3" descr="C:\Users\звезда\Desktop\ромашка\IMG-20200702-WA0001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00200"/>
            <a:ext cx="3875534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Ромашки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На лужайке из ромашек</a:t>
            </a:r>
          </a:p>
          <a:p>
            <a:pPr algn="ctr">
              <a:buNone/>
            </a:pPr>
            <a:r>
              <a:rPr lang="ru-RU" sz="2400" dirty="0" smtClean="0"/>
              <a:t>Вижу бабочек, букашек.</a:t>
            </a:r>
          </a:p>
          <a:p>
            <a:pPr algn="ctr">
              <a:buNone/>
            </a:pPr>
            <a:r>
              <a:rPr lang="ru-RU" sz="2400" dirty="0" smtClean="0"/>
              <a:t>Это красочное лето</a:t>
            </a:r>
          </a:p>
          <a:p>
            <a:pPr algn="ctr">
              <a:buNone/>
            </a:pPr>
            <a:r>
              <a:rPr lang="ru-RU" sz="2400" dirty="0" smtClean="0"/>
              <a:t>Зноем солнечным согрето.</a:t>
            </a:r>
          </a:p>
          <a:p>
            <a:pPr algn="ctr">
              <a:buNone/>
            </a:pPr>
            <a:r>
              <a:rPr lang="ru-RU" sz="2400" dirty="0" smtClean="0"/>
              <a:t>Все до боли сердцу мило,</a:t>
            </a:r>
          </a:p>
          <a:p>
            <a:pPr algn="ctr">
              <a:buNone/>
            </a:pPr>
            <a:r>
              <a:rPr lang="ru-RU" sz="2400" dirty="0" smtClean="0"/>
              <a:t>С детских лет я полюбила</a:t>
            </a:r>
          </a:p>
          <a:p>
            <a:pPr algn="ctr">
              <a:buNone/>
            </a:pPr>
            <a:r>
              <a:rPr lang="ru-RU" sz="2400" dirty="0" smtClean="0"/>
              <a:t>Пестрых бабочек, букашек</a:t>
            </a:r>
          </a:p>
          <a:p>
            <a:pPr algn="ctr">
              <a:buNone/>
            </a:pPr>
            <a:r>
              <a:rPr lang="ru-RU" sz="2400" dirty="0" smtClean="0"/>
              <a:t>И лужайки из ромашек.</a:t>
            </a:r>
            <a:endParaRPr lang="ru-RU" sz="2400" dirty="0"/>
          </a:p>
        </p:txBody>
      </p:sp>
      <p:pic>
        <p:nvPicPr>
          <p:cNvPr id="4098" name="Picture 2" descr="C:\Users\звезда\Desktop\ромашка\20200702_1757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звезда\Desktop\ромашка\IMG-20200703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095" y="1600200"/>
            <a:ext cx="35396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34824" y="1535024"/>
            <a:ext cx="61491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C:\Users\звезда\Desktop\IMG-20200701-WA0003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947542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373907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206</TotalTime>
  <Words>546</Words>
  <Application>Microsoft Office PowerPoint</Application>
  <PresentationFormat>Экран (4:3)</PresentationFormat>
  <Paragraphs>93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МБДОУ «Детский сад № 8 «Звездочка» города Алатыря чувашской республики</vt:lpstr>
      <vt:lpstr>Сказание о любви князя града Мурома Петра и простой крестьянской девушки Февронии</vt:lpstr>
      <vt:lpstr>Слайд 3</vt:lpstr>
      <vt:lpstr>8 июля День семьи, любви и верности </vt:lpstr>
      <vt:lpstr>Ромашка – символ Дня семьи, любви и верности</vt:lpstr>
      <vt:lpstr>Ромашки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В поле выросли сестрички,  у них белые реснички, желтые, как солнце, глазки,  называются……..        (ромашки.)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 праздником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звезда</dc:creator>
  <cp:lastModifiedBy>Оля</cp:lastModifiedBy>
  <cp:revision>24</cp:revision>
  <dcterms:created xsi:type="dcterms:W3CDTF">2020-07-07T05:43:32Z</dcterms:created>
  <dcterms:modified xsi:type="dcterms:W3CDTF">2020-07-07T17:29:20Z</dcterms:modified>
</cp:coreProperties>
</file>