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9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760D-92A7-4E95-B25D-DAC573E036A3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D3B5-582C-46B1-9D36-6BDE32F4A1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760D-92A7-4E95-B25D-DAC573E036A3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D3B5-582C-46B1-9D36-6BDE32F4A1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760D-92A7-4E95-B25D-DAC573E036A3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D3B5-582C-46B1-9D36-6BDE32F4A1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760D-92A7-4E95-B25D-DAC573E036A3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D3B5-582C-46B1-9D36-6BDE32F4A1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760D-92A7-4E95-B25D-DAC573E036A3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D3B5-582C-46B1-9D36-6BDE32F4A1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760D-92A7-4E95-B25D-DAC573E036A3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D3B5-582C-46B1-9D36-6BDE32F4A1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760D-92A7-4E95-B25D-DAC573E036A3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D3B5-582C-46B1-9D36-6BDE32F4A1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760D-92A7-4E95-B25D-DAC573E036A3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D3B5-582C-46B1-9D36-6BDE32F4A1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760D-92A7-4E95-B25D-DAC573E036A3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D3B5-582C-46B1-9D36-6BDE32F4A1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760D-92A7-4E95-B25D-DAC573E036A3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D3B5-582C-46B1-9D36-6BDE32F4A1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760D-92A7-4E95-B25D-DAC573E036A3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AD3B5-582C-46B1-9D36-6BDE32F4A1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9760D-92A7-4E95-B25D-DAC573E036A3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AD3B5-582C-46B1-9D36-6BDE32F4A12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268760"/>
            <a:ext cx="7772400" cy="1470025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latin typeface="Georgia" pitchFamily="18" charset="0"/>
                <a:cs typeface="Times New Roman" pitchFamily="18" charset="0"/>
              </a:rPr>
              <a:t>МБДОУ «Детский сад №8</a:t>
            </a:r>
            <a:br>
              <a:rPr lang="ru-RU" sz="3200" b="1" i="1" dirty="0" smtClean="0">
                <a:latin typeface="Georgia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Georgia" pitchFamily="18" charset="0"/>
                <a:cs typeface="Times New Roman" pitchFamily="18" charset="0"/>
              </a:rPr>
              <a:t>города Алатыря </a:t>
            </a:r>
            <a:br>
              <a:rPr lang="ru-RU" sz="3200" b="1" i="1" dirty="0" smtClean="0">
                <a:latin typeface="Georgia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Georgia" pitchFamily="18" charset="0"/>
                <a:cs typeface="Times New Roman" pitchFamily="18" charset="0"/>
              </a:rPr>
              <a:t>Чувашской Республики</a:t>
            </a:r>
            <a:endParaRPr lang="ru-RU" sz="3200" b="1" i="1" dirty="0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2996952"/>
            <a:ext cx="74888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«ЗВЁЗДОЧКА»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5602" name="Picture 2" descr="http://school55lip.ucoz.ru/_si/1/4550830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221088"/>
            <a:ext cx="4752528" cy="21550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_DSC122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1979712" y="260648"/>
            <a:ext cx="6788945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 descr="http://www.playcast.ru/uploads/2015/12/20/1641826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43256"/>
            <a:ext cx="3024336" cy="41147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_DSC121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2123728" y="260648"/>
            <a:ext cx="6788945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Содержимое 3" descr="_DSC1239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rcRect l="13024"/>
          <a:stretch>
            <a:fillRect/>
          </a:stretch>
        </p:blipFill>
        <p:spPr>
          <a:xfrm>
            <a:off x="467544" y="2996952"/>
            <a:ext cx="4590615" cy="36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 descr="http://wallpaperstock.ru/tmp/%D0%BD/28455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293096"/>
            <a:ext cx="3809242" cy="2383062"/>
          </a:xfrm>
          <a:prstGeom prst="rect">
            <a:avLst/>
          </a:prstGeom>
          <a:noFill/>
        </p:spPr>
      </p:pic>
      <p:pic>
        <p:nvPicPr>
          <p:cNvPr id="7172" name="Picture 4" descr="http://www.playcast.ru/uploads/2017/12/07/2407505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260648"/>
            <a:ext cx="2592288" cy="30646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_DSC12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2308"/>
          <a:stretch>
            <a:fillRect/>
          </a:stretch>
        </p:blipFill>
        <p:spPr>
          <a:xfrm>
            <a:off x="323528" y="404664"/>
            <a:ext cx="6788945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Содержимое 3" descr="_DSC1227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rcRect l="27726" r="18180"/>
          <a:stretch>
            <a:fillRect/>
          </a:stretch>
        </p:blipFill>
        <p:spPr>
          <a:xfrm>
            <a:off x="5220072" y="2060848"/>
            <a:ext cx="3672408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 descr="https://img-fotki.yandex.ru/get/195853/344179088.14/0_235d38_64004cc5_or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188640"/>
            <a:ext cx="2016224" cy="1851858"/>
          </a:xfrm>
          <a:prstGeom prst="rect">
            <a:avLst/>
          </a:prstGeom>
          <a:noFill/>
        </p:spPr>
      </p:pic>
      <p:pic>
        <p:nvPicPr>
          <p:cNvPr id="6148" name="Picture 4" descr="http://xgm.guru/files/284/159109/cdcbfa91a9a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653136"/>
            <a:ext cx="5715000" cy="22048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_DSC122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4283968" y="260648"/>
            <a:ext cx="4536505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Содержимое 3" descr="_DSC1249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395536" y="3501008"/>
            <a:ext cx="4546600" cy="30310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http://www.playcast.ru/uploads/2015/11/15/1588798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3520" y="3717032"/>
            <a:ext cx="4320480" cy="2878520"/>
          </a:xfrm>
          <a:prstGeom prst="rect">
            <a:avLst/>
          </a:prstGeom>
          <a:noFill/>
        </p:spPr>
      </p:pic>
      <p:pic>
        <p:nvPicPr>
          <p:cNvPr id="5124" name="Picture 4" descr="http://images-photo.ru/_ph/24/2/1471717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716016" cy="4437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_DSC123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323528" y="332656"/>
            <a:ext cx="6788945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http://safeti-tek.ru/upload/medialibrary/a8b/%D1%88%D0%B0%D1%80%D0%B8%D0%B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2727" y="3284984"/>
            <a:ext cx="6881273" cy="3861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700808"/>
            <a:ext cx="4896544" cy="2808312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6600" b="1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СПАСИБО </a:t>
            </a:r>
          </a:p>
          <a:p>
            <a:pPr algn="ctr">
              <a:buNone/>
            </a:pPr>
            <a:r>
              <a:rPr lang="ru-RU" sz="6600" b="1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ЗА </a:t>
            </a:r>
          </a:p>
          <a:p>
            <a:pPr algn="ctr">
              <a:buNone/>
            </a:pPr>
            <a:r>
              <a:rPr lang="ru-RU" sz="6600" b="1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ВНИМАНИЕ</a:t>
            </a:r>
            <a:endParaRPr lang="ru-RU" sz="6600" b="1" i="1" dirty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28674" name="Picture 2" descr="https://img-fotki.yandex.ru/get/894110/107301928.149/0_db084_25a5b790_X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5130" y="2003648"/>
            <a:ext cx="3828870" cy="4854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Georgia" pitchFamily="18" charset="0"/>
              </a:rPr>
              <a:t>Материал на городской конкурс</a:t>
            </a:r>
            <a:endParaRPr lang="ru-RU" b="1" i="1" dirty="0"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564904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sz="5400" b="1" i="1" dirty="0" smtClean="0">
                <a:solidFill>
                  <a:schemeClr val="bg1"/>
                </a:solidFill>
                <a:latin typeface="Georgia" pitchFamily="18" charset="0"/>
              </a:rPr>
              <a:t>«ЗИМНЯЯ СКАЗКА»</a:t>
            </a:r>
          </a:p>
          <a:p>
            <a:pPr algn="ctr">
              <a:buNone/>
            </a:pPr>
            <a:endParaRPr lang="ru-RU" dirty="0"/>
          </a:p>
          <a:p>
            <a:pPr algn="ctr">
              <a:buNone/>
            </a:pPr>
            <a:r>
              <a:rPr lang="ru-RU" i="1" dirty="0">
                <a:latin typeface="Georgia" pitchFamily="18" charset="0"/>
              </a:rPr>
              <a:t>н</a:t>
            </a:r>
            <a:r>
              <a:rPr lang="ru-RU" i="1" dirty="0" smtClean="0">
                <a:latin typeface="Georgia" pitchFamily="18" charset="0"/>
              </a:rPr>
              <a:t>а  лучшее световое оформление учреждений, организаций, предприятий и прилегающих территорий в города Алатыре</a:t>
            </a:r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ЗАЯВКА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   	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 участие в городском конкурсе на  лучшее световое оформление учреждений, организаций, предприятий и прилегающих территорий в города Алатыре.</a:t>
            </a:r>
          </a:p>
          <a:p>
            <a:pPr>
              <a:buNone/>
            </a:pP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Сведения об учреждении: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МБДОУ «Детский сад №8 «Звёздочка»</a:t>
            </a:r>
          </a:p>
          <a:p>
            <a:pPr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Адрес: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город Алатырь, Стрелка,24</a:t>
            </a:r>
          </a:p>
          <a:p>
            <a:pPr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Конт.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елефон: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8 (83531) 2-75-10</a:t>
            </a:r>
          </a:p>
          <a:p>
            <a:pPr algn="r">
              <a:buNone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25.12.2017.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_DSC119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rcRect t="8587" r="8634"/>
          <a:stretch>
            <a:fillRect/>
          </a:stretch>
        </p:blipFill>
        <p:spPr>
          <a:xfrm>
            <a:off x="2627784" y="404664"/>
            <a:ext cx="6202785" cy="41373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Содержимое 3" descr="_DSC1196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251520" y="3068960"/>
            <a:ext cx="5256584" cy="35043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4" name="Picture 2" descr="http://www.playcast.ru/uploads/2017/11/13/238832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359611"/>
            <a:ext cx="3816424" cy="3498389"/>
          </a:xfrm>
          <a:prstGeom prst="rect">
            <a:avLst/>
          </a:prstGeom>
          <a:noFill/>
        </p:spPr>
      </p:pic>
      <p:pic>
        <p:nvPicPr>
          <p:cNvPr id="23556" name="Picture 4" descr="https://img-fotki.yandex.ru/get/4606/natali73123.15/0_3771e_234ab756_X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528" y="476672"/>
            <a:ext cx="3618338" cy="3862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_DSC120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395536" y="1988840"/>
            <a:ext cx="6788945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0" name="Picture 2" descr="http://www.playcast.ru/uploads/2016/12/07/2079645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034954" y="0"/>
            <a:ext cx="4109045" cy="6858000"/>
          </a:xfrm>
          <a:prstGeom prst="rect">
            <a:avLst/>
          </a:prstGeom>
          <a:noFill/>
        </p:spPr>
      </p:pic>
      <p:pic>
        <p:nvPicPr>
          <p:cNvPr id="22532" name="Picture 4" descr="http://www.playcast.ru/uploads/2015/12/11/162777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0"/>
            <a:ext cx="3528392" cy="3016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_DSC120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2123728" y="188640"/>
            <a:ext cx="6788945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Содержимое 3" descr="_DSC1206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 r="56364" b="15045"/>
          <a:stretch>
            <a:fillRect/>
          </a:stretch>
        </p:blipFill>
        <p:spPr>
          <a:xfrm>
            <a:off x="395536" y="2708920"/>
            <a:ext cx="2520280" cy="3845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0" name="Picture 2" descr="http://img-fotki.yandex.ru/get/5602/natali73123.14/0_376c3_5a8ffbcc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59832" cy="3109585"/>
          </a:xfrm>
          <a:prstGeom prst="rect">
            <a:avLst/>
          </a:prstGeom>
          <a:noFill/>
        </p:spPr>
      </p:pic>
      <p:pic>
        <p:nvPicPr>
          <p:cNvPr id="12292" name="Picture 4" descr="http://www.playcast.ru/uploads/2016/12/23/21002066.png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/>
          <a:stretch>
            <a:fillRect/>
          </a:stretch>
        </p:blipFill>
        <p:spPr bwMode="auto">
          <a:xfrm>
            <a:off x="3419872" y="4869160"/>
            <a:ext cx="5328592" cy="16832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1" descr="_DSC121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rcRect b="22041"/>
          <a:stretch>
            <a:fillRect/>
          </a:stretch>
        </p:blipFill>
        <p:spPr>
          <a:xfrm>
            <a:off x="395536" y="332656"/>
            <a:ext cx="8352928" cy="5976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6" name="Picture 2" descr="http://www.playcast.ru/uploads/2015/12/20/1642037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_DSC120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rcRect l="11963" r="23483" b="34137"/>
          <a:stretch>
            <a:fillRect/>
          </a:stretch>
        </p:blipFill>
        <p:spPr>
          <a:xfrm>
            <a:off x="2339752" y="1988840"/>
            <a:ext cx="6605696" cy="44930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Содержимое 7" descr="_DSC1223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 l="19241" t="8587" r="45757" b="56411"/>
          <a:stretch>
            <a:fillRect/>
          </a:stretch>
        </p:blipFill>
        <p:spPr>
          <a:xfrm>
            <a:off x="251520" y="404664"/>
            <a:ext cx="4320480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2" name="Picture 2" descr="http://1.bp.blogspot.com/-a92eAdiEeP4/UM5XLfDIAkI/AAAAAAAADcg/ny_VN1_WT64/s1600/0_6cadc_b6b307e5_XX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0"/>
            <a:ext cx="4716016" cy="3195490"/>
          </a:xfrm>
          <a:prstGeom prst="rect">
            <a:avLst/>
          </a:prstGeom>
          <a:noFill/>
        </p:spPr>
      </p:pic>
      <p:pic>
        <p:nvPicPr>
          <p:cNvPr id="10244" name="Picture 4" descr="http://www.playcast.ru/uploads/2016/12/10/2084085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96552" y="2996952"/>
            <a:ext cx="3528392" cy="41207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1" descr="_DSC122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395536" y="2060848"/>
            <a:ext cx="6788945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8" name="Picture 2" descr="http://galerey-room.ru/images/015157_138377831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8208" y="-387423"/>
            <a:ext cx="9672736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37</Words>
  <Application>Microsoft Office PowerPoint</Application>
  <PresentationFormat>Экран (4:3)</PresentationFormat>
  <Paragraphs>16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МБДОУ «Детский сад №8 города Алатыря  Чувашской Республики</vt:lpstr>
      <vt:lpstr>Материал на городской конкурс</vt:lpstr>
      <vt:lpstr>ЗАЯВКА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оля</dc:creator>
  <cp:lastModifiedBy>оля</cp:lastModifiedBy>
  <cp:revision>18</cp:revision>
  <dcterms:created xsi:type="dcterms:W3CDTF">2017-12-25T10:42:09Z</dcterms:created>
  <dcterms:modified xsi:type="dcterms:W3CDTF">2017-12-25T12:00:48Z</dcterms:modified>
</cp:coreProperties>
</file>